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9"/>
  </p:notesMasterIdLst>
  <p:handoutMasterIdLst>
    <p:handoutMasterId r:id="rId30"/>
  </p:handoutMasterIdLst>
  <p:sldIdLst>
    <p:sldId id="349" r:id="rId5"/>
    <p:sldId id="350" r:id="rId6"/>
    <p:sldId id="351" r:id="rId7"/>
    <p:sldId id="352" r:id="rId8"/>
    <p:sldId id="353" r:id="rId9"/>
    <p:sldId id="354" r:id="rId10"/>
    <p:sldId id="355" r:id="rId11"/>
    <p:sldId id="356" r:id="rId12"/>
    <p:sldId id="299" r:id="rId13"/>
    <p:sldId id="324" r:id="rId14"/>
    <p:sldId id="345" r:id="rId15"/>
    <p:sldId id="357" r:id="rId16"/>
    <p:sldId id="347" r:id="rId17"/>
    <p:sldId id="331" r:id="rId18"/>
    <p:sldId id="358" r:id="rId19"/>
    <p:sldId id="334" r:id="rId20"/>
    <p:sldId id="359" r:id="rId21"/>
    <p:sldId id="361" r:id="rId22"/>
    <p:sldId id="362" r:id="rId23"/>
    <p:sldId id="363" r:id="rId24"/>
    <p:sldId id="337" r:id="rId25"/>
    <p:sldId id="364" r:id="rId26"/>
    <p:sldId id="341" r:id="rId27"/>
    <p:sldId id="346" r:id="rId28"/>
  </p:sldIdLst>
  <p:sldSz cx="9144000" cy="6858000" type="screen4x3"/>
  <p:notesSz cx="6797675" cy="9926638"/>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E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6" autoAdjust="0"/>
    <p:restoredTop sz="89460" autoAdjust="0"/>
  </p:normalViewPr>
  <p:slideViewPr>
    <p:cSldViewPr snapToGrid="0" snapToObjects="1">
      <p:cViewPr varScale="1">
        <p:scale>
          <a:sx n="98" d="100"/>
          <a:sy n="98" d="100"/>
        </p:scale>
        <p:origin x="56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pt-PT" altLang="pt-PT"/>
          </a:p>
        </p:txBody>
      </p:sp>
      <p:sp>
        <p:nvSpPr>
          <p:cNvPr id="3" name="Date Placeholder 2"/>
          <p:cNvSpPr>
            <a:spLocks noGrp="1"/>
          </p:cNvSpPr>
          <p:nvPr>
            <p:ph type="dt" sz="quarter"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60CC4DE0-39FE-4C98-83CE-82710E59B523}" type="datetimeFigureOut">
              <a:rPr lang="en-US" altLang="pt-PT"/>
              <a:pPr>
                <a:defRPr/>
              </a:pPr>
              <a:t>7/4/2017</a:t>
            </a:fld>
            <a:endParaRPr lang="en-US" altLang="pt-PT"/>
          </a:p>
        </p:txBody>
      </p:sp>
      <p:sp>
        <p:nvSpPr>
          <p:cNvPr id="4" name="Footer Placeholder 3"/>
          <p:cNvSpPr>
            <a:spLocks noGrp="1"/>
          </p:cNvSpPr>
          <p:nvPr>
            <p:ph type="ftr" sz="quarter" idx="2"/>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pt-PT" altLang="pt-PT"/>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52F0AF34-6EA5-4547-8164-6321FABDA14F}" type="slidenum">
              <a:rPr lang="en-US" altLang="pt-PT"/>
              <a:pPr/>
              <a:t>‹nº›</a:t>
            </a:fld>
            <a:endParaRPr lang="en-US" altLang="pt-PT"/>
          </a:p>
        </p:txBody>
      </p:sp>
    </p:spTree>
    <p:extLst>
      <p:ext uri="{BB962C8B-B14F-4D97-AF65-F5344CB8AC3E}">
        <p14:creationId xmlns:p14="http://schemas.microsoft.com/office/powerpoint/2010/main" val="3639766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pt-PT" altLang="pt-PT"/>
          </a:p>
        </p:txBody>
      </p:sp>
      <p:sp>
        <p:nvSpPr>
          <p:cNvPr id="3" name="Date Placehold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837BE1C6-91E9-4442-BD94-39D4AD6351E0}" type="datetimeFigureOut">
              <a:rPr lang="en-US" altLang="pt-PT"/>
              <a:pPr>
                <a:defRPr/>
              </a:pPr>
              <a:t>7/4/2017</a:t>
            </a:fld>
            <a:endParaRPr lang="en-US" altLang="pt-PT"/>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wrap="square" lIns="91440" tIns="45720" rIns="91440" bIns="45720" numCol="1" anchor="t" anchorCtr="0" compatLnSpc="1">
            <a:prstTxWarp prst="textNoShape">
              <a:avLst/>
            </a:prstTxWarp>
          </a:bodyPr>
          <a:lstStyle/>
          <a:p>
            <a:pPr lvl="0"/>
            <a:r>
              <a:rPr lang="ga-IE" altLang="pt-PT" noProof="0"/>
              <a:t>Click to edit Master text styles</a:t>
            </a:r>
          </a:p>
          <a:p>
            <a:pPr lvl="1"/>
            <a:r>
              <a:rPr lang="ga-IE" altLang="pt-PT" noProof="0"/>
              <a:t>Second level</a:t>
            </a:r>
          </a:p>
          <a:p>
            <a:pPr lvl="2"/>
            <a:r>
              <a:rPr lang="ga-IE" altLang="pt-PT" noProof="0"/>
              <a:t>Third level</a:t>
            </a:r>
          </a:p>
          <a:p>
            <a:pPr lvl="3"/>
            <a:r>
              <a:rPr lang="ga-IE" altLang="pt-PT" noProof="0"/>
              <a:t>Fourth level</a:t>
            </a:r>
          </a:p>
          <a:p>
            <a:pPr lvl="4"/>
            <a:r>
              <a:rPr lang="ga-IE" altLang="pt-PT" noProof="0"/>
              <a:t>Fifth level</a:t>
            </a:r>
            <a:endParaRPr lang="en-US" altLang="pt-PT" noProof="0"/>
          </a:p>
        </p:txBody>
      </p:sp>
      <p:sp>
        <p:nvSpPr>
          <p:cNvPr id="6" name="Footer Placeholder 5"/>
          <p:cNvSpPr>
            <a:spLocks noGrp="1"/>
          </p:cNvSpPr>
          <p:nvPr>
            <p:ph type="ftr" sz="quarter" idx="4"/>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pt-PT" altLang="pt-PT"/>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F5A61F3-35AE-4858-8C15-B064CDE0B66B}" type="slidenum">
              <a:rPr lang="en-US" altLang="pt-PT"/>
              <a:pPr/>
              <a:t>‹nº›</a:t>
            </a:fld>
            <a:endParaRPr lang="en-US" altLang="pt-PT"/>
          </a:p>
        </p:txBody>
      </p:sp>
    </p:spTree>
    <p:extLst>
      <p:ext uri="{BB962C8B-B14F-4D97-AF65-F5344CB8AC3E}">
        <p14:creationId xmlns:p14="http://schemas.microsoft.com/office/powerpoint/2010/main" val="319249365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ltLang="pt-PT" b="1" dirty="0">
                <a:ea typeface="ＭＳ Ｐゴシック" panose="020B0600070205080204" pitchFamily="34" charset="-128"/>
              </a:rPr>
              <a:t>Notas para o formador</a:t>
            </a:r>
            <a:r>
              <a:rPr lang="pt-PT" altLang="pt-PT" b="0" dirty="0">
                <a:ea typeface="ＭＳ Ｐゴシック" panose="020B0600070205080204" pitchFamily="34" charset="-128"/>
              </a:rPr>
              <a:t>: </a:t>
            </a:r>
            <a:r>
              <a:rPr lang="pt-PT" altLang="pt-PT" b="0" dirty="0" err="1">
                <a:ea typeface="ＭＳ Ｐゴシック" panose="020B0600070205080204" pitchFamily="34" charset="-128"/>
              </a:rPr>
              <a:t>Re-enfatizar</a:t>
            </a:r>
            <a:r>
              <a:rPr lang="pt-PT" altLang="pt-PT" b="0" dirty="0">
                <a:ea typeface="ＭＳ Ｐゴシック" panose="020B0600070205080204" pitchFamily="34" charset="-128"/>
              </a:rPr>
              <a:t> a importância da realização de pesquisa HALT-2 - em última análise, os residentes irão beneficiar como resultado!</a:t>
            </a:r>
            <a:endParaRPr lang="en-US" altLang="pt-PT" b="0" dirty="0">
              <a:ea typeface="ＭＳ Ｐゴシック" panose="020B0600070205080204" pitchFamily="34" charset="-128"/>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F4F918BB-C643-49C9-873E-6EF5383A40EA}" type="slidenum">
              <a:rPr lang="en-US" altLang="pt-PT"/>
              <a:pPr eaLnBrk="1" hangingPunct="1">
                <a:spcBef>
                  <a:spcPct val="0"/>
                </a:spcBef>
              </a:pPr>
              <a:t>3</a:t>
            </a:fld>
            <a:endParaRPr lang="en-US" altLang="pt-PT"/>
          </a:p>
        </p:txBody>
      </p:sp>
    </p:spTree>
    <p:extLst>
      <p:ext uri="{BB962C8B-B14F-4D97-AF65-F5344CB8AC3E}">
        <p14:creationId xmlns:p14="http://schemas.microsoft.com/office/powerpoint/2010/main" val="730358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ea typeface="ＭＳ Ｐゴシック" panose="020B0600070205080204" pitchFamily="34" charset="-128"/>
              </a:rPr>
              <a:t>Notas do formador: </a:t>
            </a:r>
            <a:r>
              <a:rPr lang="pt-PT" altLang="pt-PT" b="0" dirty="0">
                <a:ea typeface="ＭＳ Ｐゴシック" panose="020B0600070205080204" pitchFamily="34" charset="-128"/>
              </a:rPr>
              <a:t>Uma enfermeira, um médico, um epidemiologista ou um tecnólogo médico que ajuda a prevenir infeções adquiridas com a saúde, isolando fontes de infeções e limitando a sua propagação; Recolha, analisa e interpreta sistematicamente os dados relativos à saúde, a fim de planificar, implementar, avaliar e divulgar práticas adequadas de saúde pública; E treina pessoal de saúde através da instrução e divulgação de informações sobre práticas de controle de Infecção. (Fonte: Associação de Profissionais em Controle de Infecção e Epidemiologia)</a:t>
            </a:r>
          </a:p>
          <a:p>
            <a:pPr eaLnBrk="1" hangingPunct="1">
              <a:spcBef>
                <a:spcPct val="0"/>
              </a:spcBef>
            </a:pPr>
            <a:r>
              <a:rPr lang="pt-PT" altLang="pt-PT" b="0" dirty="0">
                <a:ea typeface="ＭＳ Ｐゴシック" panose="020B0600070205080204" pitchFamily="34" charset="-128"/>
              </a:rPr>
              <a:t>Esta pessoa pode trabalhar em tempo integral em atividades de controle de Infeção ou combinar isso com outras funções, tais como enfermagem geral, supervisão de enfermagem, garantia de qualidade, </a:t>
            </a:r>
            <a:r>
              <a:rPr lang="pt-PT" altLang="pt-PT" b="0" dirty="0" err="1">
                <a:ea typeface="ＭＳ Ｐゴシック" panose="020B0600070205080204" pitchFamily="34" charset="-128"/>
              </a:rPr>
              <a:t>etc</a:t>
            </a:r>
            <a:endParaRPr lang="en-US" altLang="pt-PT" b="0" i="1" dirty="0">
              <a:ea typeface="ＭＳ Ｐゴシック" panose="020B0600070205080204" pitchFamily="34" charset="-128"/>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97E0B64-3A09-471E-A18F-4C34D282D5BC}" type="slidenum">
              <a:rPr lang="en-US" altLang="pt-PT"/>
              <a:pPr eaLnBrk="1" hangingPunct="1">
                <a:spcBef>
                  <a:spcPct val="0"/>
                </a:spcBef>
              </a:pPr>
              <a:t>20</a:t>
            </a:fld>
            <a:endParaRPr lang="en-US" altLang="pt-PT"/>
          </a:p>
        </p:txBody>
      </p:sp>
    </p:spTree>
    <p:extLst>
      <p:ext uri="{BB962C8B-B14F-4D97-AF65-F5344CB8AC3E}">
        <p14:creationId xmlns:p14="http://schemas.microsoft.com/office/powerpoint/2010/main" val="3413848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ea typeface="ＭＳ Ｐゴシック" panose="020B0600070205080204" pitchFamily="34" charset="-128"/>
              </a:rPr>
              <a:t>Notas para o conferencista: </a:t>
            </a:r>
            <a:r>
              <a:rPr lang="pt-PT" altLang="pt-PT" b="0" dirty="0">
                <a:ea typeface="ＭＳ Ｐゴシック" panose="020B0600070205080204" pitchFamily="34" charset="-128"/>
              </a:rPr>
              <a:t>De acordo com o protocolo: Comitê de controlo de infeção = Comitê multidisciplinar composto pelo menos pela pessoa com treinamento em controlo e prevenção de infeções (médico de controle de infeção), o administrador, o médico coordenador (se presente na instituição) Supervisor (s) ou seus designados. Outros membros podem ser pessoal de garantia de qualidade, pessoal de gerenciamento de risco, representantes de microbiologia, cirurgia, esterilização central, farmácia, serviços ambientais, etc. As funções do comitê de controle de infeção podem ser mescladas com programas de melhoria de desempenho ou segurança do paciente. Identificável como um programa distinto. O comitê de controle de infeção deve se reunir regularmente para revisar dados de controle de infeção, revisar políticas e monitorar metas e atividades do programa. Registros escritos de reuniões devem ser mantidos. (Fonte: Diretrizes SHEA / APIC: Prevenção e controlo de infeções no LTCF, 2008)</a:t>
            </a:r>
            <a:endParaRPr lang="en-US" altLang="pt-PT" b="0" dirty="0">
              <a:ea typeface="ＭＳ Ｐゴシック" panose="020B0600070205080204" pitchFamily="34" charset="-128"/>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24C1E6B-1E57-40E9-B82F-4A47BE437CAA}" type="slidenum">
              <a:rPr lang="en-US" altLang="pt-PT"/>
              <a:pPr eaLnBrk="1" hangingPunct="1">
                <a:spcBef>
                  <a:spcPct val="0"/>
                </a:spcBef>
              </a:pPr>
              <a:t>21</a:t>
            </a:fld>
            <a:endParaRPr lang="en-US" altLang="pt-PT"/>
          </a:p>
        </p:txBody>
      </p:sp>
    </p:spTree>
    <p:extLst>
      <p:ext uri="{BB962C8B-B14F-4D97-AF65-F5344CB8AC3E}">
        <p14:creationId xmlns:p14="http://schemas.microsoft.com/office/powerpoint/2010/main" val="1686023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t-PT" altLang="pt-PT">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EFF9AD58-4FAF-4126-B8A0-6864EDCA0E3E}" type="slidenum">
              <a:rPr lang="en-US" altLang="pt-PT"/>
              <a:pPr eaLnBrk="1" hangingPunct="1">
                <a:spcBef>
                  <a:spcPct val="0"/>
                </a:spcBef>
              </a:pPr>
              <a:t>22</a:t>
            </a:fld>
            <a:endParaRPr lang="en-US" altLang="pt-PT"/>
          </a:p>
        </p:txBody>
      </p:sp>
    </p:spTree>
    <p:extLst>
      <p:ext uri="{BB962C8B-B14F-4D97-AF65-F5344CB8AC3E}">
        <p14:creationId xmlns:p14="http://schemas.microsoft.com/office/powerpoint/2010/main" val="4209560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altLang="pt-PT" b="1" dirty="0">
                <a:ea typeface="ＭＳ Ｐゴシック" panose="020B0600070205080204" pitchFamily="34" charset="-128"/>
              </a:rPr>
              <a:t>Notas para o formador: </a:t>
            </a:r>
            <a:r>
              <a:rPr lang="pt-PT" altLang="pt-PT" b="0" dirty="0">
                <a:ea typeface="ＭＳ Ｐゴシック" panose="020B0600070205080204" pitchFamily="34" charset="-128"/>
              </a:rPr>
              <a:t>Permita a sessão de perguntas e respostas antes do intervalo, conforme a programação.</a:t>
            </a:r>
            <a:endParaRPr lang="en-US" altLang="pt-PT" b="0" dirty="0">
              <a:ea typeface="ＭＳ Ｐゴシック" panose="020B0600070205080204" pitchFamily="34" charset="-128"/>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E5D78BFA-F9E5-4BFB-871D-CA75B707DCEE}" type="slidenum">
              <a:rPr lang="en-US" altLang="pt-PT"/>
              <a:pPr eaLnBrk="1" hangingPunct="1">
                <a:spcBef>
                  <a:spcPct val="0"/>
                </a:spcBef>
              </a:pPr>
              <a:t>24</a:t>
            </a:fld>
            <a:endParaRPr lang="en-US" altLang="pt-PT"/>
          </a:p>
        </p:txBody>
      </p:sp>
    </p:spTree>
    <p:extLst>
      <p:ext uri="{BB962C8B-B14F-4D97-AF65-F5344CB8AC3E}">
        <p14:creationId xmlns:p14="http://schemas.microsoft.com/office/powerpoint/2010/main" val="4116001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ltLang="pt-PT" b="1" dirty="0">
                <a:ea typeface="ＭＳ Ｐゴシック" panose="020B0600070205080204" pitchFamily="34" charset="-128"/>
              </a:rPr>
              <a:t>Notas para o formador:</a:t>
            </a:r>
            <a:r>
              <a:rPr lang="pt-PT" altLang="pt-PT" b="0" dirty="0">
                <a:ea typeface="ＭＳ Ｐゴシック" panose="020B0600070205080204" pitchFamily="34" charset="-128"/>
              </a:rPr>
              <a:t> Peça a todos os participantes que retirem suas cópias em papel dos questionários / distribuam questionários impressos neste ponto</a:t>
            </a:r>
            <a:endParaRPr lang="en-US" altLang="pt-PT" b="0" dirty="0">
              <a:ea typeface="ＭＳ Ｐゴシック" panose="020B0600070205080204" pitchFamily="34" charset="-128"/>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7DADB421-F42A-45D5-A368-28BF193137E2}" type="slidenum">
              <a:rPr lang="en-US" altLang="pt-PT"/>
              <a:pPr eaLnBrk="1" hangingPunct="1">
                <a:spcBef>
                  <a:spcPct val="0"/>
                </a:spcBef>
              </a:pPr>
              <a:t>4</a:t>
            </a:fld>
            <a:endParaRPr lang="en-US" altLang="pt-PT"/>
          </a:p>
        </p:txBody>
      </p:sp>
    </p:spTree>
    <p:extLst>
      <p:ext uri="{BB962C8B-B14F-4D97-AF65-F5344CB8AC3E}">
        <p14:creationId xmlns:p14="http://schemas.microsoft.com/office/powerpoint/2010/main" val="1999345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ea typeface="ＭＳ Ｐゴシック" panose="020B0600070205080204" pitchFamily="34" charset="-128"/>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53B6C06A-E381-494D-9653-11514AD68439}" type="slidenum">
              <a:rPr lang="en-US" altLang="pt-PT"/>
              <a:pPr eaLnBrk="1" hangingPunct="1">
                <a:spcBef>
                  <a:spcPct val="0"/>
                </a:spcBef>
              </a:pPr>
              <a:t>5</a:t>
            </a:fld>
            <a:endParaRPr lang="en-US" altLang="pt-PT"/>
          </a:p>
        </p:txBody>
      </p:sp>
    </p:spTree>
    <p:extLst>
      <p:ext uri="{BB962C8B-B14F-4D97-AF65-F5344CB8AC3E}">
        <p14:creationId xmlns:p14="http://schemas.microsoft.com/office/powerpoint/2010/main" val="2036962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ea typeface="ＭＳ Ｐゴシック" panose="020B0600070205080204" pitchFamily="34" charset="-128"/>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64ACA91A-2461-46B3-B036-64CB07A98899}" type="slidenum">
              <a:rPr lang="en-US" altLang="pt-PT"/>
              <a:pPr eaLnBrk="1" hangingPunct="1">
                <a:spcBef>
                  <a:spcPct val="0"/>
                </a:spcBef>
              </a:pPr>
              <a:t>6</a:t>
            </a:fld>
            <a:endParaRPr lang="en-US" altLang="pt-PT"/>
          </a:p>
        </p:txBody>
      </p:sp>
    </p:spTree>
    <p:extLst>
      <p:ext uri="{BB962C8B-B14F-4D97-AF65-F5344CB8AC3E}">
        <p14:creationId xmlns:p14="http://schemas.microsoft.com/office/powerpoint/2010/main" val="2493257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IE" altLang="pt-PT" b="1">
                <a:ea typeface="ＭＳ Ｐゴシック" panose="020B0600070205080204" pitchFamily="34" charset="-128"/>
              </a:rPr>
              <a:t>Notes to lecturer: </a:t>
            </a:r>
            <a:r>
              <a:rPr lang="en-IE" altLang="pt-PT">
                <a:ea typeface="ＭＳ Ｐゴシック" panose="020B0600070205080204" pitchFamily="34" charset="-128"/>
              </a:rPr>
              <a:t>Stress that a resident questionnaire </a:t>
            </a:r>
            <a:r>
              <a:rPr lang="en-IE" altLang="pt-PT" b="1">
                <a:ea typeface="ＭＳ Ｐゴシック" panose="020B0600070205080204" pitchFamily="34" charset="-128"/>
              </a:rPr>
              <a:t>is not </a:t>
            </a:r>
            <a:r>
              <a:rPr lang="en-IE" altLang="pt-PT">
                <a:ea typeface="ＭＳ Ｐゴシック" panose="020B0600070205080204" pitchFamily="34" charset="-128"/>
              </a:rPr>
              <a:t>completed for every resident</a:t>
            </a:r>
            <a:endParaRPr lang="en-US" altLang="pt-PT">
              <a:ea typeface="ＭＳ Ｐゴシック" panose="020B0600070205080204" pitchFamily="34" charset="-128"/>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4B500731-6106-4B31-9DDF-554793011344}" type="slidenum">
              <a:rPr lang="en-US" altLang="pt-PT"/>
              <a:pPr eaLnBrk="1" hangingPunct="1">
                <a:spcBef>
                  <a:spcPct val="0"/>
                </a:spcBef>
              </a:pPr>
              <a:t>11</a:t>
            </a:fld>
            <a:endParaRPr lang="en-US" altLang="pt-PT"/>
          </a:p>
        </p:txBody>
      </p:sp>
    </p:spTree>
    <p:extLst>
      <p:ext uri="{BB962C8B-B14F-4D97-AF65-F5344CB8AC3E}">
        <p14:creationId xmlns:p14="http://schemas.microsoft.com/office/powerpoint/2010/main" val="2632427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ltLang="pt-PT">
              <a:ea typeface="ＭＳ Ｐゴシック" panose="020B0600070205080204" pitchFamily="34" charset="-128"/>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B19405F2-D0B9-4CCA-B674-2A89E86C6B77}" type="slidenum">
              <a:rPr lang="en-US" altLang="pt-PT"/>
              <a:pPr eaLnBrk="1" hangingPunct="1">
                <a:spcBef>
                  <a:spcPct val="0"/>
                </a:spcBef>
              </a:pPr>
              <a:t>12</a:t>
            </a:fld>
            <a:endParaRPr lang="en-US" altLang="pt-PT"/>
          </a:p>
        </p:txBody>
      </p:sp>
    </p:spTree>
    <p:extLst>
      <p:ext uri="{BB962C8B-B14F-4D97-AF65-F5344CB8AC3E}">
        <p14:creationId xmlns:p14="http://schemas.microsoft.com/office/powerpoint/2010/main" val="2044298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IE" altLang="pt-PT" b="1">
              <a:ea typeface="ＭＳ Ｐゴシック" panose="020B0600070205080204" pitchFamily="34" charset="-128"/>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B7BD9F12-FC6F-46CA-BD37-C0CA55169624}" type="slidenum">
              <a:rPr lang="en-US" altLang="pt-PT"/>
              <a:pPr eaLnBrk="1" hangingPunct="1">
                <a:spcBef>
                  <a:spcPct val="0"/>
                </a:spcBef>
              </a:pPr>
              <a:t>14</a:t>
            </a:fld>
            <a:endParaRPr lang="en-US" altLang="pt-PT"/>
          </a:p>
        </p:txBody>
      </p:sp>
    </p:spTree>
    <p:extLst>
      <p:ext uri="{BB962C8B-B14F-4D97-AF65-F5344CB8AC3E}">
        <p14:creationId xmlns:p14="http://schemas.microsoft.com/office/powerpoint/2010/main" val="1667823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IE" altLang="pt-PT" b="1" dirty="0">
              <a:ea typeface="ＭＳ Ｐゴシック" panose="020B0600070205080204" pitchFamily="34"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4A595E64-B599-4379-8476-C6400042D6EF}" type="slidenum">
              <a:rPr lang="en-US" altLang="pt-PT"/>
              <a:pPr eaLnBrk="1" hangingPunct="1">
                <a:spcBef>
                  <a:spcPct val="0"/>
                </a:spcBef>
              </a:pPr>
              <a:t>15</a:t>
            </a:fld>
            <a:endParaRPr lang="en-US" altLang="pt-PT"/>
          </a:p>
        </p:txBody>
      </p:sp>
    </p:spTree>
    <p:extLst>
      <p:ext uri="{BB962C8B-B14F-4D97-AF65-F5344CB8AC3E}">
        <p14:creationId xmlns:p14="http://schemas.microsoft.com/office/powerpoint/2010/main" val="782410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CF5A61F3-35AE-4858-8C15-B064CDE0B66B}" type="slidenum">
              <a:rPr lang="en-US" altLang="pt-PT" smtClean="0"/>
              <a:pPr/>
              <a:t>18</a:t>
            </a:fld>
            <a:endParaRPr lang="en-US" altLang="pt-PT"/>
          </a:p>
        </p:txBody>
      </p:sp>
    </p:spTree>
    <p:extLst>
      <p:ext uri="{BB962C8B-B14F-4D97-AF65-F5344CB8AC3E}">
        <p14:creationId xmlns:p14="http://schemas.microsoft.com/office/powerpoint/2010/main" val="1074340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1" descr="Presentation_Template_Title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p:cNvPicPr>
            <a:picLocks noChangeArrowheads="1"/>
          </p:cNvPicPr>
          <p:nvPr/>
        </p:nvPicPr>
        <p:blipFill>
          <a:blip r:embed="rId3">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7423150" y="504825"/>
            <a:ext cx="12636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50" name="Rectangle 2"/>
          <p:cNvSpPr>
            <a:spLocks noGrp="1" noChangeArrowheads="1"/>
          </p:cNvSpPr>
          <p:nvPr>
            <p:ph type="ctrTitle"/>
          </p:nvPr>
        </p:nvSpPr>
        <p:spPr>
          <a:xfrm>
            <a:off x="323850" y="3598863"/>
            <a:ext cx="8456613" cy="514350"/>
          </a:xfrm>
        </p:spPr>
        <p:txBody>
          <a:bodyPr/>
          <a:lstStyle>
            <a:lvl1pPr>
              <a:defRPr sz="3200" b="0">
                <a:solidFill>
                  <a:schemeClr val="bg1"/>
                </a:solidFill>
              </a:defRPr>
            </a:lvl1pPr>
          </a:lstStyle>
          <a:p>
            <a:r>
              <a:rPr lang="en-US"/>
              <a:t>Click to edit Master title style</a:t>
            </a:r>
            <a:endParaRPr lang="en-GB" dirty="0"/>
          </a:p>
        </p:txBody>
      </p:sp>
      <p:sp>
        <p:nvSpPr>
          <p:cNvPr id="181251" name="Rectangle 3"/>
          <p:cNvSpPr>
            <a:spLocks noGrp="1" noChangeArrowheads="1"/>
          </p:cNvSpPr>
          <p:nvPr>
            <p:ph type="subTitle" idx="1"/>
          </p:nvPr>
        </p:nvSpPr>
        <p:spPr>
          <a:xfrm>
            <a:off x="323850" y="4318000"/>
            <a:ext cx="8456613" cy="1006475"/>
          </a:xfrm>
        </p:spPr>
        <p:txBody>
          <a:bodyPr/>
          <a:lstStyle>
            <a:lvl1pPr marL="0" indent="0">
              <a:lnSpc>
                <a:spcPct val="90000"/>
              </a:lnSpc>
              <a:defRPr sz="4000" b="1">
                <a:solidFill>
                  <a:schemeClr val="bg1"/>
                </a:solidFill>
              </a:defRPr>
            </a:lvl1pPr>
          </a:lstStyle>
          <a:p>
            <a:r>
              <a:rPr lang="en-US"/>
              <a:t>Click to edit Master subtitle style</a:t>
            </a:r>
            <a:endParaRPr lang="en-GB" dirty="0"/>
          </a:p>
        </p:txBody>
      </p:sp>
    </p:spTree>
    <p:extLst>
      <p:ext uri="{BB962C8B-B14F-4D97-AF65-F5344CB8AC3E}">
        <p14:creationId xmlns:p14="http://schemas.microsoft.com/office/powerpoint/2010/main" val="40940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lnSpc>
                <a:spcPts val="2600"/>
              </a:lnSpc>
              <a:spcBef>
                <a:spcPts val="300"/>
              </a:spcBef>
              <a:spcAft>
                <a:spcPts val="600"/>
              </a:spcAft>
              <a:defRPr sz="2400"/>
            </a:lvl1pPr>
            <a:lvl2pPr marL="180975" indent="-180975">
              <a:lnSpc>
                <a:spcPts val="2600"/>
              </a:lnSpc>
              <a:spcBef>
                <a:spcPts val="300"/>
              </a:spcBef>
              <a:spcAft>
                <a:spcPts val="600"/>
              </a:spcAft>
              <a:buFont typeface="Arial" pitchFamily="34" charset="0"/>
              <a:buChar char="•"/>
              <a:tabLst>
                <a:tab pos="180975" algn="l"/>
              </a:tabLst>
              <a:defRPr sz="2000">
                <a:latin typeface="Tahoma" pitchFamily="34" charset="0"/>
                <a:cs typeface="Tahoma" pitchFamily="34" charset="0"/>
              </a:defRPr>
            </a:lvl2pPr>
            <a:lvl3pPr marL="355600" indent="-174625">
              <a:lnSpc>
                <a:spcPts val="2600"/>
              </a:lnSpc>
              <a:spcBef>
                <a:spcPts val="300"/>
              </a:spcBef>
              <a:spcAft>
                <a:spcPts val="600"/>
              </a:spcAft>
              <a:buFont typeface="Tahoma" pitchFamily="34" charset="0"/>
              <a:buChar char="–"/>
              <a:defRPr sz="2000" baseline="0">
                <a:latin typeface="Tahoma" pitchFamily="34" charset="0"/>
                <a:cs typeface="Tahoma" pitchFamily="34" charset="0"/>
              </a:defRPr>
            </a:lvl3pPr>
            <a:lvl5pPr>
              <a:buNone/>
              <a:defRPr/>
            </a:lvl5pPr>
          </a:lstStyle>
          <a:p>
            <a:pPr lvl="0"/>
            <a:r>
              <a:rPr lang="en-US"/>
              <a:t>Click to edit Master text styles</a:t>
            </a:r>
          </a:p>
          <a:p>
            <a:pPr lvl="1"/>
            <a:r>
              <a:rPr lang="en-US"/>
              <a:t>Second level</a:t>
            </a:r>
          </a:p>
          <a:p>
            <a:pPr lvl="2"/>
            <a:r>
              <a:rPr lang="en-US"/>
              <a:t>Third level</a:t>
            </a:r>
          </a:p>
        </p:txBody>
      </p:sp>
      <p:sp>
        <p:nvSpPr>
          <p:cNvPr id="4" name="Slide Number Placeholder 1"/>
          <p:cNvSpPr>
            <a:spLocks noGrp="1"/>
          </p:cNvSpPr>
          <p:nvPr>
            <p:ph type="sldNum" sz="quarter" idx="10"/>
          </p:nvPr>
        </p:nvSpPr>
        <p:spPr>
          <a:xfrm>
            <a:off x="70104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898989"/>
                </a:solidFill>
              </a:defRPr>
            </a:lvl1pPr>
          </a:lstStyle>
          <a:p>
            <a:fld id="{9F17D3CE-5F90-4A5E-993C-0D6AA4DCD8BD}" type="slidenum">
              <a:rPr lang="en-US" altLang="pt-PT"/>
              <a:pPr/>
              <a:t>‹nº›</a:t>
            </a:fld>
            <a:endParaRPr lang="en-US" altLang="pt-PT"/>
          </a:p>
        </p:txBody>
      </p:sp>
    </p:spTree>
    <p:extLst>
      <p:ext uri="{BB962C8B-B14F-4D97-AF65-F5344CB8AC3E}">
        <p14:creationId xmlns:p14="http://schemas.microsoft.com/office/powerpoint/2010/main" val="52858665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3850" y="142875"/>
            <a:ext cx="8229600" cy="822325"/>
          </a:xfrm>
        </p:spPr>
        <p:txBody>
          <a:bodyPr/>
          <a:lstStyle/>
          <a:p>
            <a:r>
              <a:rPr lang="en-US"/>
              <a:t>Click to edit Master title style</a:t>
            </a:r>
            <a:endParaRPr lang="en-GB" dirty="0"/>
          </a:p>
        </p:txBody>
      </p:sp>
      <p:sp>
        <p:nvSpPr>
          <p:cNvPr id="3" name="Table Placeholder 2"/>
          <p:cNvSpPr>
            <a:spLocks noGrp="1"/>
          </p:cNvSpPr>
          <p:nvPr>
            <p:ph type="tbl" idx="1"/>
          </p:nvPr>
        </p:nvSpPr>
        <p:spPr>
          <a:xfrm>
            <a:off x="323850" y="1079500"/>
            <a:ext cx="8526463" cy="5162550"/>
          </a:xfrm>
        </p:spPr>
        <p:txBody>
          <a:bodyPr/>
          <a:lstStyle/>
          <a:p>
            <a:pPr lvl="0"/>
            <a:r>
              <a:rPr lang="en-US" noProof="0"/>
              <a:t>Click icon to add table</a:t>
            </a:r>
            <a:endParaRPr lang="en-GB" noProof="0"/>
          </a:p>
        </p:txBody>
      </p:sp>
      <p:sp>
        <p:nvSpPr>
          <p:cNvPr id="4" name="Slide Number Placeholder 1"/>
          <p:cNvSpPr>
            <a:spLocks noGrp="1"/>
          </p:cNvSpPr>
          <p:nvPr>
            <p:ph type="sldNum" sz="quarter" idx="10"/>
          </p:nvPr>
        </p:nvSpPr>
        <p:spPr>
          <a:xfrm>
            <a:off x="70104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898989"/>
                </a:solidFill>
              </a:defRPr>
            </a:lvl1pPr>
          </a:lstStyle>
          <a:p>
            <a:fld id="{71408EF8-41C0-4634-9D56-70A9ADE4615F}" type="slidenum">
              <a:rPr lang="en-US" altLang="pt-PT"/>
              <a:pPr/>
              <a:t>‹nº›</a:t>
            </a:fld>
            <a:endParaRPr lang="en-US" altLang="pt-PT"/>
          </a:p>
        </p:txBody>
      </p:sp>
    </p:spTree>
    <p:extLst>
      <p:ext uri="{BB962C8B-B14F-4D97-AF65-F5344CB8AC3E}">
        <p14:creationId xmlns:p14="http://schemas.microsoft.com/office/powerpoint/2010/main" val="39236723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Presentation_Template_Innerpage_new"/>
          <p:cNvPicPr>
            <a:picLocks noChangeAspect="1" noChangeArrowheads="1"/>
          </p:cNvPicPr>
          <p:nvPr/>
        </p:nvPicPr>
        <p:blipFill>
          <a:blip r:embed="rId5">
            <a:extLst>
              <a:ext uri="{28A0092B-C50C-407E-A947-70E740481C1C}">
                <a14:useLocalDpi xmlns:a14="http://schemas.microsoft.com/office/drawing/2010/main" val="0"/>
              </a:ext>
            </a:extLst>
          </a:blip>
          <a:srcRect t="92169"/>
          <a:stretch>
            <a:fillRect/>
          </a:stretch>
        </p:blipFill>
        <p:spPr bwMode="auto">
          <a:xfrm>
            <a:off x="0" y="6321425"/>
            <a:ext cx="9144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0"/>
          <p:cNvPicPr>
            <a:picLocks noChangeArrowheads="1"/>
          </p:cNvPicPr>
          <p:nvPr/>
        </p:nvPicPr>
        <p:blipFill>
          <a:blip r:embed="rId6">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8096250" y="107950"/>
            <a:ext cx="8826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323850" y="142875"/>
            <a:ext cx="822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pt-PT"/>
              <a:t>Click to edit Master title style</a:t>
            </a:r>
            <a:endParaRPr lang="en-GB" altLang="pt-PT"/>
          </a:p>
        </p:txBody>
      </p:sp>
      <p:sp>
        <p:nvSpPr>
          <p:cNvPr id="1029" name="Rectangle 3"/>
          <p:cNvSpPr>
            <a:spLocks noGrp="1" noChangeArrowheads="1"/>
          </p:cNvSpPr>
          <p:nvPr>
            <p:ph type="body" idx="1"/>
          </p:nvPr>
        </p:nvSpPr>
        <p:spPr bwMode="auto">
          <a:xfrm>
            <a:off x="323850" y="1079500"/>
            <a:ext cx="8526463"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pt-PT"/>
              <a:t>Click to edit Master text styles</a:t>
            </a: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Lst>
  <p:hf sldNum="0" hdr="0" ftr="0" dt="0"/>
  <p:txStyles>
    <p:titleStyle>
      <a:lvl1pPr algn="l" rtl="0" eaLnBrk="0" fontAlgn="base" hangingPunct="0">
        <a:lnSpc>
          <a:spcPct val="90000"/>
        </a:lnSpc>
        <a:spcBef>
          <a:spcPct val="0"/>
        </a:spcBef>
        <a:spcAft>
          <a:spcPct val="0"/>
        </a:spcAft>
        <a:defRPr sz="2800" b="1">
          <a:solidFill>
            <a:srgbClr val="69AE23"/>
          </a:solidFill>
          <a:latin typeface="Tahoma" pitchFamily="34" charset="0"/>
          <a:ea typeface="+mj-ea"/>
          <a:cs typeface="Tahoma" pitchFamily="34" charset="0"/>
        </a:defRPr>
      </a:lvl1pPr>
      <a:lvl2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2pPr>
      <a:lvl3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3pPr>
      <a:lvl4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4pPr>
      <a:lvl5pPr algn="l" rtl="0" eaLnBrk="0" fontAlgn="base" hangingPunct="0">
        <a:lnSpc>
          <a:spcPct val="90000"/>
        </a:lnSpc>
        <a:spcBef>
          <a:spcPct val="0"/>
        </a:spcBef>
        <a:spcAft>
          <a:spcPct val="0"/>
        </a:spcAft>
        <a:defRPr sz="2800" b="1">
          <a:solidFill>
            <a:srgbClr val="69AE23"/>
          </a:solidFill>
          <a:latin typeface="Tahoma" pitchFamily="34" charset="0"/>
          <a:cs typeface="Tahoma" pitchFamily="34" charset="0"/>
        </a:defRPr>
      </a:lvl5pPr>
      <a:lvl6pPr marL="457200" algn="l" rtl="0" eaLnBrk="1" fontAlgn="base" hangingPunct="1">
        <a:lnSpc>
          <a:spcPct val="90000"/>
        </a:lnSpc>
        <a:spcBef>
          <a:spcPct val="0"/>
        </a:spcBef>
        <a:spcAft>
          <a:spcPct val="0"/>
        </a:spcAft>
        <a:defRPr sz="2800" b="1">
          <a:solidFill>
            <a:srgbClr val="333333"/>
          </a:solidFill>
          <a:latin typeface="Tahoma" pitchFamily="34" charset="0"/>
        </a:defRPr>
      </a:lvl6pPr>
      <a:lvl7pPr marL="914400" algn="l" rtl="0" eaLnBrk="1" fontAlgn="base" hangingPunct="1">
        <a:lnSpc>
          <a:spcPct val="90000"/>
        </a:lnSpc>
        <a:spcBef>
          <a:spcPct val="0"/>
        </a:spcBef>
        <a:spcAft>
          <a:spcPct val="0"/>
        </a:spcAft>
        <a:defRPr sz="2800" b="1">
          <a:solidFill>
            <a:srgbClr val="333333"/>
          </a:solidFill>
          <a:latin typeface="Tahoma" pitchFamily="34" charset="0"/>
        </a:defRPr>
      </a:lvl7pPr>
      <a:lvl8pPr marL="1371600" algn="l" rtl="0" eaLnBrk="1" fontAlgn="base" hangingPunct="1">
        <a:lnSpc>
          <a:spcPct val="90000"/>
        </a:lnSpc>
        <a:spcBef>
          <a:spcPct val="0"/>
        </a:spcBef>
        <a:spcAft>
          <a:spcPct val="0"/>
        </a:spcAft>
        <a:defRPr sz="2800" b="1">
          <a:solidFill>
            <a:srgbClr val="333333"/>
          </a:solidFill>
          <a:latin typeface="Tahoma" pitchFamily="34" charset="0"/>
        </a:defRPr>
      </a:lvl8pPr>
      <a:lvl9pPr marL="1828800"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342900" indent="-342900" algn="l" rtl="0" eaLnBrk="0" fontAlgn="base" hangingPunct="0">
        <a:lnSpc>
          <a:spcPct val="90000"/>
        </a:lnSpc>
        <a:spcBef>
          <a:spcPts val="300"/>
        </a:spcBef>
        <a:spcAft>
          <a:spcPts val="600"/>
        </a:spcAft>
        <a:buFont typeface="Wingdings" panose="05000000000000000000" pitchFamily="2" charset="2"/>
        <a:defRPr sz="2400">
          <a:solidFill>
            <a:schemeClr val="tx1"/>
          </a:solidFill>
          <a:latin typeface="Tahoma" pitchFamily="34" charset="0"/>
          <a:ea typeface="+mn-ea"/>
          <a:cs typeface="Tahoma" pitchFamily="34" charset="0"/>
        </a:defRPr>
      </a:lvl1pPr>
      <a:lvl2pPr marL="714375" indent="-265113" algn="l" rtl="0" eaLnBrk="0" fontAlgn="base" hangingPunct="0">
        <a:lnSpc>
          <a:spcPct val="90000"/>
        </a:lnSpc>
        <a:spcBef>
          <a:spcPct val="0"/>
        </a:spcBef>
        <a:spcAft>
          <a:spcPct val="25000"/>
        </a:spcAft>
        <a:buChar char="–"/>
        <a:defRPr sz="2400">
          <a:solidFill>
            <a:schemeClr val="tx1"/>
          </a:solidFill>
          <a:latin typeface="+mn-lt"/>
          <a:cs typeface="Tahoma" pitchFamily="34" charset="0"/>
        </a:defRPr>
      </a:lvl2pPr>
      <a:lvl3pPr marL="1150938" indent="-228600" algn="l" rtl="0" eaLnBrk="0" fontAlgn="base" hangingPunct="0">
        <a:spcBef>
          <a:spcPct val="20000"/>
        </a:spcBef>
        <a:spcAft>
          <a:spcPct val="0"/>
        </a:spcAft>
        <a:defRPr>
          <a:solidFill>
            <a:schemeClr val="tx1"/>
          </a:solidFill>
          <a:latin typeface="+mn-lt"/>
          <a:cs typeface="Tahoma" pitchFamily="34" charset="0"/>
        </a:defRPr>
      </a:lvl3pPr>
      <a:lvl4pPr marL="1600200" indent="-228600" algn="l" rtl="0" eaLnBrk="0" fontAlgn="base" hangingPunct="0">
        <a:spcBef>
          <a:spcPct val="20000"/>
        </a:spcBef>
        <a:spcAft>
          <a:spcPct val="0"/>
        </a:spcAft>
        <a:defRPr sz="1600">
          <a:solidFill>
            <a:schemeClr val="tx1"/>
          </a:solidFill>
          <a:latin typeface="+mn-lt"/>
          <a:cs typeface="Tahoma" pitchFamily="34" charset="0"/>
        </a:defRPr>
      </a:lvl4pPr>
      <a:lvl5pPr marL="2057400" indent="-228600" algn="l" rtl="0" eaLnBrk="0" fontAlgn="base" hangingPunct="0">
        <a:spcBef>
          <a:spcPct val="20000"/>
        </a:spcBef>
        <a:spcAft>
          <a:spcPct val="0"/>
        </a:spcAft>
        <a:buChar char="»"/>
        <a:defRPr sz="1600">
          <a:solidFill>
            <a:schemeClr val="tx1"/>
          </a:solidFill>
          <a:latin typeface="+mn-lt"/>
          <a:cs typeface="Tahoma"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ctrTitle"/>
          </p:nvPr>
        </p:nvSpPr>
        <p:spPr/>
        <p:txBody>
          <a:bodyPr/>
          <a:lstStyle/>
          <a:p>
            <a:pPr eaLnBrk="1" hangingPunct="1"/>
            <a:r>
              <a:rPr lang="fr-BE" altLang="pt-PT" dirty="0" err="1"/>
              <a:t>Apresentação</a:t>
            </a:r>
            <a:r>
              <a:rPr lang="fr-BE" altLang="pt-PT" dirty="0"/>
              <a:t> 2</a:t>
            </a:r>
            <a:endParaRPr lang="en-US" altLang="pt-PT" dirty="0"/>
          </a:p>
        </p:txBody>
      </p:sp>
      <p:sp>
        <p:nvSpPr>
          <p:cNvPr id="5123" name="Subtitle 4"/>
          <p:cNvSpPr>
            <a:spLocks noGrp="1"/>
          </p:cNvSpPr>
          <p:nvPr>
            <p:ph type="subTitle" idx="1"/>
          </p:nvPr>
        </p:nvSpPr>
        <p:spPr/>
        <p:txBody>
          <a:bodyPr/>
          <a:lstStyle/>
          <a:p>
            <a:pPr eaLnBrk="1" hangingPunct="1"/>
            <a:r>
              <a:rPr lang="fr-BE" altLang="pt-PT" dirty="0" err="1"/>
              <a:t>Descrições</a:t>
            </a:r>
            <a:r>
              <a:rPr lang="fr-BE" altLang="pt-PT" dirty="0"/>
              <a:t> e </a:t>
            </a:r>
            <a:r>
              <a:rPr lang="fr-BE" altLang="pt-PT" dirty="0" err="1"/>
              <a:t>preenchimento</a:t>
            </a:r>
            <a:r>
              <a:rPr lang="fr-BE" altLang="pt-PT" dirty="0"/>
              <a:t> dos </a:t>
            </a:r>
            <a:r>
              <a:rPr lang="fr-BE" altLang="pt-PT" dirty="0" err="1"/>
              <a:t>questionários</a:t>
            </a:r>
            <a:r>
              <a:rPr lang="fr-BE" altLang="pt-PT" dirty="0"/>
              <a:t> - Parte 1</a:t>
            </a:r>
            <a:endParaRPr lang="en-US" altLang="pt-PT" dirty="0"/>
          </a:p>
        </p:txBody>
      </p:sp>
      <p:pic>
        <p:nvPicPr>
          <p:cNvPr id="2" name="Imagem 1"/>
          <p:cNvPicPr>
            <a:picLocks noChangeAspect="1"/>
          </p:cNvPicPr>
          <p:nvPr/>
        </p:nvPicPr>
        <p:blipFill>
          <a:blip r:embed="rId2"/>
          <a:stretch>
            <a:fillRect/>
          </a:stretch>
        </p:blipFill>
        <p:spPr>
          <a:xfrm>
            <a:off x="4013798" y="1424079"/>
            <a:ext cx="2377646" cy="1676545"/>
          </a:xfrm>
          <a:prstGeom prst="rect">
            <a:avLst/>
          </a:prstGeom>
        </p:spPr>
      </p:pic>
      <p:pic>
        <p:nvPicPr>
          <p:cNvPr id="3" name="Imagem 2"/>
          <p:cNvPicPr>
            <a:picLocks noChangeAspect="1"/>
          </p:cNvPicPr>
          <p:nvPr/>
        </p:nvPicPr>
        <p:blipFill>
          <a:blip r:embed="rId3"/>
          <a:stretch>
            <a:fillRect/>
          </a:stretch>
        </p:blipFill>
        <p:spPr>
          <a:xfrm>
            <a:off x="6255743" y="1759037"/>
            <a:ext cx="2749534" cy="11095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Rectangle 142"/>
          <p:cNvSpPr/>
          <p:nvPr/>
        </p:nvSpPr>
        <p:spPr>
          <a:xfrm>
            <a:off x="566738" y="3579813"/>
            <a:ext cx="8288337" cy="2051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571500" indent="-571500"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buFont typeface="Wingdings" pitchFamily="2" charset="2"/>
              <a:buChar char="§"/>
              <a:defRPr/>
            </a:pPr>
            <a:r>
              <a:rPr lang="pt-PT" altLang="pt-PT" sz="2400" u="sng" dirty="0"/>
              <a:t>Lista de Serviço/Enfermaria </a:t>
            </a:r>
            <a:r>
              <a:rPr lang="en-GB" altLang="pt-PT" sz="2400" dirty="0">
                <a:latin typeface="Tahoma" pitchFamily="34" charset="0"/>
              </a:rPr>
              <a:t>é </a:t>
            </a:r>
            <a:r>
              <a:rPr lang="en-GB" altLang="pt-PT" sz="2400" dirty="0" err="1">
                <a:solidFill>
                  <a:srgbClr val="C00000"/>
                </a:solidFill>
                <a:latin typeface="Tahoma" pitchFamily="34" charset="0"/>
              </a:rPr>
              <a:t>usada</a:t>
            </a:r>
            <a:r>
              <a:rPr lang="en-GB" altLang="pt-PT" sz="2400" dirty="0">
                <a:solidFill>
                  <a:srgbClr val="C00000"/>
                </a:solidFill>
                <a:latin typeface="Tahoma" pitchFamily="34" charset="0"/>
              </a:rPr>
              <a:t> para </a:t>
            </a:r>
            <a:r>
              <a:rPr lang="en-GB" altLang="pt-PT" sz="2400" dirty="0" err="1">
                <a:solidFill>
                  <a:srgbClr val="C00000"/>
                </a:solidFill>
                <a:latin typeface="Tahoma" pitchFamily="34" charset="0"/>
              </a:rPr>
              <a:t>identificar</a:t>
            </a:r>
            <a:r>
              <a:rPr lang="en-GB" altLang="pt-PT" sz="2400" dirty="0">
                <a:solidFill>
                  <a:srgbClr val="C00000"/>
                </a:solidFill>
                <a:latin typeface="Tahoma" pitchFamily="34" charset="0"/>
              </a:rPr>
              <a:t> </a:t>
            </a:r>
            <a:r>
              <a:rPr lang="en-GB" altLang="pt-PT" sz="2400" dirty="0" err="1">
                <a:solidFill>
                  <a:srgbClr val="C00000"/>
                </a:solidFill>
                <a:latin typeface="Tahoma" pitchFamily="34" charset="0"/>
              </a:rPr>
              <a:t>inicialmente</a:t>
            </a:r>
            <a:r>
              <a:rPr lang="en-GB" altLang="pt-PT" sz="2400" dirty="0">
                <a:solidFill>
                  <a:srgbClr val="C00000"/>
                </a:solidFill>
                <a:latin typeface="Tahoma" pitchFamily="34" charset="0"/>
              </a:rPr>
              <a:t> </a:t>
            </a:r>
            <a:r>
              <a:rPr lang="en-GB" altLang="pt-PT" sz="2400" dirty="0" err="1">
                <a:solidFill>
                  <a:srgbClr val="C00000"/>
                </a:solidFill>
                <a:latin typeface="Tahoma" pitchFamily="34" charset="0"/>
              </a:rPr>
              <a:t>numeradores</a:t>
            </a:r>
            <a:endParaRPr lang="en-GB" altLang="pt-PT" sz="2400" dirty="0">
              <a:solidFill>
                <a:srgbClr val="C00000"/>
              </a:solidFill>
              <a:latin typeface="Tahoma" pitchFamily="34" charset="0"/>
            </a:endParaRPr>
          </a:p>
          <a:p>
            <a:pPr eaLnBrk="1" hangingPunct="1">
              <a:buFont typeface="Wingdings" pitchFamily="2" charset="2"/>
              <a:buChar char="§"/>
              <a:defRPr/>
            </a:pPr>
            <a:endParaRPr lang="en-GB" altLang="pt-PT" sz="2400" dirty="0">
              <a:latin typeface="Tahoma" pitchFamily="34" charset="0"/>
            </a:endParaRPr>
          </a:p>
          <a:p>
            <a:pPr eaLnBrk="1" hangingPunct="1">
              <a:buFont typeface="Wingdings" pitchFamily="2" charset="2"/>
              <a:buChar char="§"/>
              <a:defRPr/>
            </a:pPr>
            <a:r>
              <a:rPr lang="en-GB" altLang="pt-PT" sz="2400" u="sng" dirty="0" err="1">
                <a:latin typeface="Tahoma" pitchFamily="34" charset="0"/>
              </a:rPr>
              <a:t>Questionário</a:t>
            </a:r>
            <a:r>
              <a:rPr lang="en-GB" altLang="pt-PT" sz="2400" u="sng" dirty="0">
                <a:latin typeface="Tahoma" pitchFamily="34" charset="0"/>
              </a:rPr>
              <a:t> </a:t>
            </a:r>
            <a:r>
              <a:rPr lang="en-GB" altLang="pt-PT" sz="2400" u="sng" dirty="0" err="1">
                <a:latin typeface="Tahoma" pitchFamily="34" charset="0"/>
              </a:rPr>
              <a:t>residente</a:t>
            </a:r>
            <a:r>
              <a:rPr lang="en-GB" altLang="pt-PT" sz="2400" u="sng" dirty="0">
                <a:latin typeface="Tahoma" pitchFamily="34" charset="0"/>
              </a:rPr>
              <a:t> </a:t>
            </a:r>
            <a:r>
              <a:rPr lang="en-GB" altLang="pt-PT" sz="2400" dirty="0">
                <a:latin typeface="Tahoma" pitchFamily="34" charset="0"/>
              </a:rPr>
              <a:t>é </a:t>
            </a:r>
            <a:r>
              <a:rPr lang="en-GB" altLang="pt-PT" sz="2400" dirty="0" err="1">
                <a:latin typeface="Tahoma" pitchFamily="34" charset="0"/>
              </a:rPr>
              <a:t>usado</a:t>
            </a:r>
            <a:r>
              <a:rPr lang="en-GB" altLang="pt-PT" sz="2400" dirty="0">
                <a:latin typeface="Tahoma" pitchFamily="34" charset="0"/>
              </a:rPr>
              <a:t> para </a:t>
            </a:r>
            <a:r>
              <a:rPr lang="en-GB" altLang="pt-PT" sz="2400" dirty="0" err="1">
                <a:latin typeface="Tahoma" pitchFamily="34" charset="0"/>
              </a:rPr>
              <a:t>reunir</a:t>
            </a:r>
            <a:r>
              <a:rPr lang="en-GB" altLang="pt-PT" sz="2400" dirty="0">
                <a:latin typeface="Tahoma" pitchFamily="34" charset="0"/>
              </a:rPr>
              <a:t> </a:t>
            </a:r>
            <a:r>
              <a:rPr lang="en-GB" altLang="pt-PT" sz="2400" dirty="0" err="1">
                <a:latin typeface="Tahoma" pitchFamily="34" charset="0"/>
              </a:rPr>
              <a:t>informações</a:t>
            </a:r>
            <a:r>
              <a:rPr lang="en-GB" altLang="pt-PT" sz="2400" dirty="0">
                <a:latin typeface="Tahoma" pitchFamily="34" charset="0"/>
              </a:rPr>
              <a:t> </a:t>
            </a:r>
            <a:r>
              <a:rPr lang="en-GB" altLang="pt-PT" sz="2400" dirty="0" err="1">
                <a:latin typeface="Tahoma" pitchFamily="34" charset="0"/>
              </a:rPr>
              <a:t>adicionais</a:t>
            </a:r>
            <a:r>
              <a:rPr lang="en-GB" altLang="pt-PT" sz="2400" dirty="0">
                <a:latin typeface="Tahoma" pitchFamily="34" charset="0"/>
              </a:rPr>
              <a:t> </a:t>
            </a:r>
            <a:r>
              <a:rPr lang="en-GB" altLang="pt-PT" sz="2400" dirty="0" err="1">
                <a:latin typeface="Tahoma" pitchFamily="34" charset="0"/>
              </a:rPr>
              <a:t>sobre</a:t>
            </a:r>
            <a:r>
              <a:rPr lang="en-GB" altLang="pt-PT" sz="2400" dirty="0">
                <a:latin typeface="Tahoma" pitchFamily="34" charset="0"/>
              </a:rPr>
              <a:t> </a:t>
            </a:r>
            <a:r>
              <a:rPr lang="en-GB" altLang="pt-PT" sz="2400" dirty="0" err="1">
                <a:latin typeface="Tahoma" pitchFamily="34" charset="0"/>
              </a:rPr>
              <a:t>esses</a:t>
            </a:r>
            <a:r>
              <a:rPr lang="en-GB" altLang="pt-PT" sz="2400" dirty="0">
                <a:latin typeface="Tahoma" pitchFamily="34" charset="0"/>
              </a:rPr>
              <a:t> </a:t>
            </a:r>
            <a:r>
              <a:rPr lang="en-GB" altLang="pt-PT" sz="2400" dirty="0" err="1">
                <a:latin typeface="Tahoma" pitchFamily="34" charset="0"/>
              </a:rPr>
              <a:t>numeradores</a:t>
            </a:r>
            <a:r>
              <a:rPr lang="en-GB" altLang="pt-PT" sz="2400" dirty="0">
                <a:latin typeface="Tahoma" pitchFamily="34" charset="0"/>
              </a:rPr>
              <a:t>  </a:t>
            </a:r>
          </a:p>
        </p:txBody>
      </p:sp>
      <p:grpSp>
        <p:nvGrpSpPr>
          <p:cNvPr id="14339" name="Group 2"/>
          <p:cNvGrpSpPr>
            <a:grpSpLocks/>
          </p:cNvGrpSpPr>
          <p:nvPr/>
        </p:nvGrpSpPr>
        <p:grpSpPr bwMode="auto">
          <a:xfrm>
            <a:off x="566738" y="1420813"/>
            <a:ext cx="7362825" cy="1519237"/>
            <a:chOff x="357188" y="1420813"/>
            <a:chExt cx="7362428" cy="1519237"/>
          </a:xfrm>
        </p:grpSpPr>
        <p:sp>
          <p:nvSpPr>
            <p:cNvPr id="14" name="Up Arrow 13"/>
            <p:cNvSpPr/>
            <p:nvPr/>
          </p:nvSpPr>
          <p:spPr>
            <a:xfrm rot="5400000">
              <a:off x="4669385" y="1029536"/>
              <a:ext cx="500063" cy="1552491"/>
            </a:xfrm>
            <a:prstGeom prst="up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4342" name="TextBox 24"/>
            <p:cNvSpPr txBox="1">
              <a:spLocks noChangeArrowheads="1"/>
            </p:cNvSpPr>
            <p:nvPr/>
          </p:nvSpPr>
          <p:spPr bwMode="auto">
            <a:xfrm>
              <a:off x="357188" y="1555750"/>
              <a:ext cx="3714550" cy="13843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IE" altLang="pt-PT" sz="2800" b="1" dirty="0" err="1">
                  <a:solidFill>
                    <a:srgbClr val="9BBB59"/>
                  </a:solidFill>
                  <a:latin typeface="Calibri" panose="020F0502020204030204" pitchFamily="34" charset="0"/>
                </a:rPr>
                <a:t>Numerador</a:t>
              </a:r>
              <a:r>
                <a:rPr lang="en-IE" altLang="pt-PT" sz="2800" dirty="0">
                  <a:solidFill>
                    <a:srgbClr val="9BBB59"/>
                  </a:solidFill>
                  <a:latin typeface="Calibri" panose="020F0502020204030204" pitchFamily="34" charset="0"/>
                </a:rPr>
                <a:t>:</a:t>
              </a:r>
              <a:r>
                <a:rPr lang="en-IE" altLang="pt-PT" sz="2800" dirty="0">
                  <a:solidFill>
                    <a:srgbClr val="7030A0"/>
                  </a:solidFill>
                  <a:latin typeface="Calibri" panose="020F0502020204030204" pitchFamily="34" charset="0"/>
                </a:rPr>
                <a:t> </a:t>
              </a:r>
              <a:r>
                <a:rPr lang="en-IE" altLang="pt-PT" sz="2800" dirty="0" err="1">
                  <a:latin typeface="Calibri" panose="020F0502020204030204" pitchFamily="34" charset="0"/>
                </a:rPr>
                <a:t>Número</a:t>
              </a:r>
              <a:r>
                <a:rPr lang="en-IE" altLang="pt-PT" sz="2800" dirty="0">
                  <a:latin typeface="Calibri" panose="020F0502020204030204" pitchFamily="34" charset="0"/>
                </a:rPr>
                <a:t> de </a:t>
              </a:r>
              <a:r>
                <a:rPr lang="en-IE" altLang="pt-PT" sz="2800" dirty="0" err="1">
                  <a:latin typeface="Calibri" panose="020F0502020204030204" pitchFamily="34" charset="0"/>
                </a:rPr>
                <a:t>residentes</a:t>
              </a:r>
              <a:r>
                <a:rPr lang="en-IE" altLang="pt-PT" sz="2800" dirty="0">
                  <a:latin typeface="Calibri" panose="020F0502020204030204" pitchFamily="34" charset="0"/>
                </a:rPr>
                <a:t> </a:t>
              </a:r>
              <a:r>
                <a:rPr lang="en-IE" altLang="pt-PT" sz="2800" dirty="0" err="1">
                  <a:latin typeface="Calibri" panose="020F0502020204030204" pitchFamily="34" charset="0"/>
                </a:rPr>
                <a:t>elegíveis</a:t>
              </a:r>
              <a:r>
                <a:rPr lang="en-IE" altLang="pt-PT" sz="2800" dirty="0">
                  <a:latin typeface="Calibri" panose="020F0502020204030204" pitchFamily="34" charset="0"/>
                </a:rPr>
                <a:t> com </a:t>
              </a:r>
              <a:r>
                <a:rPr lang="en-IE" altLang="pt-PT" sz="2800" b="1" u="sng" dirty="0" err="1">
                  <a:latin typeface="Calibri" panose="020F0502020204030204" pitchFamily="34" charset="0"/>
                </a:rPr>
                <a:t>condição</a:t>
              </a:r>
              <a:r>
                <a:rPr lang="en-IE" altLang="pt-PT" sz="2800" b="1" u="sng" dirty="0">
                  <a:latin typeface="Calibri" panose="020F0502020204030204" pitchFamily="34" charset="0"/>
                </a:rPr>
                <a:t> de </a:t>
              </a:r>
              <a:r>
                <a:rPr lang="en-IE" altLang="pt-PT" sz="2800" b="1" u="sng" dirty="0" err="1">
                  <a:latin typeface="Calibri" panose="020F0502020204030204" pitchFamily="34" charset="0"/>
                </a:rPr>
                <a:t>interesse</a:t>
              </a:r>
              <a:endParaRPr lang="en-US" altLang="pt-PT" sz="2800" b="1" u="sng" dirty="0">
                <a:latin typeface="Calibri" panose="020F0502020204030204" pitchFamily="34" charset="0"/>
              </a:endParaRPr>
            </a:p>
          </p:txBody>
        </p:sp>
        <p:grpSp>
          <p:nvGrpSpPr>
            <p:cNvPr id="14343" name="Group 1"/>
            <p:cNvGrpSpPr>
              <a:grpSpLocks/>
            </p:cNvGrpSpPr>
            <p:nvPr/>
          </p:nvGrpSpPr>
          <p:grpSpPr bwMode="auto">
            <a:xfrm>
              <a:off x="6076553" y="1420813"/>
              <a:ext cx="1643063" cy="1519237"/>
              <a:chOff x="5838435" y="5038729"/>
              <a:chExt cx="1643063" cy="1519237"/>
            </a:xfrm>
          </p:grpSpPr>
          <p:sp>
            <p:nvSpPr>
              <p:cNvPr id="16" name="Smiley Face 15"/>
              <p:cNvSpPr/>
              <p:nvPr/>
            </p:nvSpPr>
            <p:spPr>
              <a:xfrm>
                <a:off x="6481427" y="5181604"/>
                <a:ext cx="285735" cy="357187"/>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17" name="Smiley Face 16"/>
              <p:cNvSpPr/>
              <p:nvPr/>
            </p:nvSpPr>
            <p:spPr>
              <a:xfrm>
                <a:off x="6981462" y="5181604"/>
                <a:ext cx="285735" cy="357187"/>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18" name="Smiley Face 17"/>
              <p:cNvSpPr/>
              <p:nvPr/>
            </p:nvSpPr>
            <p:spPr>
              <a:xfrm>
                <a:off x="5981391" y="5181604"/>
                <a:ext cx="285735" cy="357187"/>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19" name="Smiley Face 18"/>
              <p:cNvSpPr/>
              <p:nvPr/>
            </p:nvSpPr>
            <p:spPr>
              <a:xfrm>
                <a:off x="6498888" y="6200779"/>
                <a:ext cx="285735" cy="35718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0" name="Smiley Face 19"/>
              <p:cNvSpPr/>
              <p:nvPr/>
            </p:nvSpPr>
            <p:spPr>
              <a:xfrm>
                <a:off x="5992504" y="6200779"/>
                <a:ext cx="285735" cy="35718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1" name="Smiley Face 20"/>
              <p:cNvSpPr/>
              <p:nvPr/>
            </p:nvSpPr>
            <p:spPr>
              <a:xfrm>
                <a:off x="5981391" y="5681666"/>
                <a:ext cx="285735" cy="35718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2" name="Smiley Face 21"/>
              <p:cNvSpPr/>
              <p:nvPr/>
            </p:nvSpPr>
            <p:spPr>
              <a:xfrm>
                <a:off x="6481427" y="5681666"/>
                <a:ext cx="285735" cy="35718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3" name="Smiley Face 22"/>
              <p:cNvSpPr/>
              <p:nvPr/>
            </p:nvSpPr>
            <p:spPr>
              <a:xfrm>
                <a:off x="6981462" y="5681666"/>
                <a:ext cx="285735" cy="35718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4" name="Smiley Face 23"/>
              <p:cNvSpPr/>
              <p:nvPr/>
            </p:nvSpPr>
            <p:spPr>
              <a:xfrm>
                <a:off x="7003686" y="6200779"/>
                <a:ext cx="285735" cy="35718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25" name="Rounded Rectangle 24"/>
              <p:cNvSpPr/>
              <p:nvPr/>
            </p:nvSpPr>
            <p:spPr>
              <a:xfrm>
                <a:off x="5838524" y="5038729"/>
                <a:ext cx="1642974" cy="5715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grpSp>
      </p:grpSp>
      <p:sp>
        <p:nvSpPr>
          <p:cNvPr id="14340" name="Title 4"/>
          <p:cNvSpPr>
            <a:spLocks noGrp="1"/>
          </p:cNvSpPr>
          <p:nvPr>
            <p:ph type="title"/>
          </p:nvPr>
        </p:nvSpPr>
        <p:spPr/>
        <p:txBody>
          <a:bodyPr/>
          <a:lstStyle/>
          <a:p>
            <a:pPr eaLnBrk="1" hangingPunct="1"/>
            <a:r>
              <a:rPr lang="pt-PT" altLang="pt-PT" dirty="0"/>
              <a:t>2. Lista de Serviço/Enfermaria</a:t>
            </a:r>
            <a:br>
              <a:rPr lang="pt-PT" altLang="pt-PT" dirty="0"/>
            </a:br>
            <a:endParaRPr lang="en-US" altLang="pt-P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altLang="pt-PT" dirty="0"/>
              <a:t>3. QUESTIONÁRIO do RESIDENTE</a:t>
            </a:r>
            <a:endParaRPr lang="en-US" altLang="pt-PT" dirty="0"/>
          </a:p>
        </p:txBody>
      </p:sp>
      <p:sp>
        <p:nvSpPr>
          <p:cNvPr id="15363" name="Content Placeholder 2"/>
          <p:cNvSpPr>
            <a:spLocks noGrp="1"/>
          </p:cNvSpPr>
          <p:nvPr>
            <p:ph idx="1"/>
          </p:nvPr>
        </p:nvSpPr>
        <p:spPr>
          <a:xfrm>
            <a:off x="4229100" y="645716"/>
            <a:ext cx="4762500" cy="5831682"/>
          </a:xfrm>
        </p:spPr>
        <p:txBody>
          <a:bodyPr/>
          <a:lstStyle/>
          <a:p>
            <a:pPr marL="0" indent="0" eaLnBrk="1" hangingPunct="1"/>
            <a:r>
              <a:rPr lang="en-US" altLang="pt-PT" dirty="0">
                <a:ea typeface="ＭＳ Ｐゴシック" panose="020B0600070205080204" pitchFamily="34" charset="-128"/>
              </a:rPr>
              <a:t>O </a:t>
            </a:r>
            <a:r>
              <a:rPr lang="en-US" altLang="pt-PT" i="1" dirty="0" err="1">
                <a:ea typeface="ＭＳ Ｐゴシック" panose="020B0600070205080204" pitchFamily="34" charset="-128"/>
              </a:rPr>
              <a:t>questionário</a:t>
            </a:r>
            <a:r>
              <a:rPr lang="en-US" altLang="pt-PT" i="1" dirty="0">
                <a:ea typeface="ＭＳ Ｐゴシック" panose="020B0600070205080204" pitchFamily="34" charset="-128"/>
              </a:rPr>
              <a:t> </a:t>
            </a:r>
            <a:r>
              <a:rPr lang="en-US" altLang="pt-PT" i="1" dirty="0" err="1">
                <a:ea typeface="ＭＳ Ｐゴシック" panose="020B0600070205080204" pitchFamily="34" charset="-128"/>
              </a:rPr>
              <a:t>residente</a:t>
            </a:r>
            <a:r>
              <a:rPr lang="en-US" altLang="pt-PT" i="1" dirty="0">
                <a:ea typeface="ＭＳ Ｐゴシック" panose="020B0600070205080204" pitchFamily="34" charset="-128"/>
              </a:rPr>
              <a:t> </a:t>
            </a:r>
            <a:r>
              <a:rPr lang="en-US" altLang="pt-PT" dirty="0" err="1">
                <a:ea typeface="ＭＳ Ｐゴシック" panose="020B0600070205080204" pitchFamily="34" charset="-128"/>
              </a:rPr>
              <a:t>tem</a:t>
            </a:r>
            <a:r>
              <a:rPr lang="en-US" altLang="pt-PT" dirty="0">
                <a:ea typeface="ＭＳ Ｐゴシック" panose="020B0600070205080204" pitchFamily="34" charset="-128"/>
              </a:rPr>
              <a:t> de </a:t>
            </a:r>
            <a:r>
              <a:rPr lang="en-US" altLang="pt-PT" dirty="0" err="1">
                <a:ea typeface="ＭＳ Ｐゴシック" panose="020B0600070205080204" pitchFamily="34" charset="-128"/>
              </a:rPr>
              <a:t>ser</a:t>
            </a:r>
            <a:r>
              <a:rPr lang="en-US" altLang="pt-PT" dirty="0">
                <a:ea typeface="ＭＳ Ｐゴシック" panose="020B0600070205080204" pitchFamily="34" charset="-128"/>
              </a:rPr>
              <a:t> </a:t>
            </a:r>
            <a:r>
              <a:rPr lang="en-US" altLang="pt-PT" dirty="0" err="1">
                <a:ea typeface="ＭＳ Ｐゴシック" panose="020B0600070205080204" pitchFamily="34" charset="-128"/>
              </a:rPr>
              <a:t>preenchido</a:t>
            </a:r>
            <a:r>
              <a:rPr lang="en-US" altLang="pt-PT" dirty="0">
                <a:ea typeface="ＭＳ Ｐゴシック" panose="020B0600070205080204" pitchFamily="34" charset="-128"/>
              </a:rPr>
              <a:t> </a:t>
            </a:r>
            <a:r>
              <a:rPr lang="en-US" altLang="pt-PT" u="sng" dirty="0" err="1">
                <a:ea typeface="ＭＳ Ｐゴシック" panose="020B0600070205080204" pitchFamily="34" charset="-128"/>
              </a:rPr>
              <a:t>só</a:t>
            </a:r>
            <a:r>
              <a:rPr lang="en-US" altLang="pt-PT" dirty="0">
                <a:ea typeface="ＭＳ Ｐゴシック" panose="020B0600070205080204" pitchFamily="34" charset="-128"/>
              </a:rPr>
              <a:t> para </a:t>
            </a:r>
            <a:r>
              <a:rPr lang="en-US" altLang="pt-PT" dirty="0" err="1">
                <a:ea typeface="ＭＳ Ｐゴシック" panose="020B0600070205080204" pitchFamily="34" charset="-128"/>
              </a:rPr>
              <a:t>os</a:t>
            </a:r>
            <a:r>
              <a:rPr lang="en-US" altLang="pt-PT" dirty="0">
                <a:ea typeface="ＭＳ Ｐゴシック" panose="020B0600070205080204" pitchFamily="34" charset="-128"/>
              </a:rPr>
              <a:t> </a:t>
            </a:r>
            <a:r>
              <a:rPr lang="en-US" altLang="pt-PT" dirty="0" err="1">
                <a:ea typeface="ＭＳ Ｐゴシック" panose="020B0600070205080204" pitchFamily="34" charset="-128"/>
              </a:rPr>
              <a:t>residentes</a:t>
            </a:r>
            <a:r>
              <a:rPr lang="en-US" altLang="pt-PT" dirty="0">
                <a:ea typeface="ＭＳ Ｐゴシック" panose="020B0600070205080204" pitchFamily="34" charset="-128"/>
              </a:rPr>
              <a:t>:</a:t>
            </a:r>
          </a:p>
          <a:p>
            <a:pPr marL="0" indent="0" eaLnBrk="1" hangingPunct="1">
              <a:buFont typeface="Arial" panose="020B0604020202020204" pitchFamily="34" charset="0"/>
              <a:buChar char="•"/>
            </a:pPr>
            <a:r>
              <a:rPr lang="en-GB" altLang="pt-PT" sz="2000" dirty="0"/>
              <a:t> a </a:t>
            </a:r>
            <a:r>
              <a:rPr lang="en-GB" altLang="pt-PT" sz="2000" dirty="0" err="1"/>
              <a:t>receber</a:t>
            </a:r>
            <a:r>
              <a:rPr lang="en-GB" altLang="pt-PT" sz="2000" dirty="0"/>
              <a:t> </a:t>
            </a:r>
            <a:r>
              <a:rPr lang="en-GB" altLang="pt-PT" sz="2000" dirty="0" err="1"/>
              <a:t>pelo</a:t>
            </a:r>
            <a:r>
              <a:rPr lang="en-GB" altLang="pt-PT" sz="2000" dirty="0"/>
              <a:t> </a:t>
            </a:r>
            <a:r>
              <a:rPr lang="en-GB" altLang="pt-PT" sz="2000" dirty="0" err="1"/>
              <a:t>menos</a:t>
            </a:r>
            <a:r>
              <a:rPr lang="en-GB" altLang="pt-PT" sz="2000" dirty="0"/>
              <a:t> um </a:t>
            </a:r>
            <a:r>
              <a:rPr lang="en-GB" altLang="pt-PT" sz="2000" b="1" dirty="0" err="1"/>
              <a:t>agente</a:t>
            </a:r>
            <a:r>
              <a:rPr lang="en-GB" altLang="pt-PT" sz="2000" b="1" dirty="0"/>
              <a:t> </a:t>
            </a:r>
            <a:r>
              <a:rPr lang="en-GB" altLang="pt-PT" sz="2000" b="1" dirty="0" err="1"/>
              <a:t>antimicrobiano</a:t>
            </a:r>
            <a:r>
              <a:rPr lang="en-GB" altLang="pt-PT" sz="2000" b="1" dirty="0"/>
              <a:t> </a:t>
            </a:r>
            <a:r>
              <a:rPr lang="en-GB" altLang="pt-PT" sz="2000" b="1" dirty="0" err="1"/>
              <a:t>sistémico</a:t>
            </a:r>
            <a:r>
              <a:rPr lang="en-GB" altLang="pt-PT" sz="2000" b="1" dirty="0"/>
              <a:t> </a:t>
            </a:r>
            <a:r>
              <a:rPr lang="en-GB" altLang="pt-PT" sz="2000" dirty="0"/>
              <a:t>no </a:t>
            </a:r>
            <a:r>
              <a:rPr lang="en-GB" altLang="pt-PT" sz="2000" dirty="0" err="1"/>
              <a:t>dia</a:t>
            </a:r>
            <a:r>
              <a:rPr lang="en-GB" altLang="pt-PT" sz="2000" dirty="0"/>
              <a:t> do PPS</a:t>
            </a:r>
            <a:endParaRPr lang="en-US" altLang="pt-PT" sz="2000" dirty="0"/>
          </a:p>
          <a:p>
            <a:pPr marL="0" indent="0" eaLnBrk="1" hangingPunct="1"/>
            <a:r>
              <a:rPr lang="en-GB" altLang="pt-PT" sz="2000" b="1" dirty="0">
                <a:solidFill>
                  <a:srgbClr val="C00000"/>
                </a:solidFill>
              </a:rPr>
              <a:t>E / OU</a:t>
            </a:r>
            <a:endParaRPr lang="en-US" altLang="pt-PT" sz="2000" b="1" dirty="0">
              <a:solidFill>
                <a:srgbClr val="C00000"/>
              </a:solidFill>
            </a:endParaRPr>
          </a:p>
          <a:p>
            <a:pPr marL="0" indent="0" eaLnBrk="1" hangingPunct="1">
              <a:buFont typeface="Arial" panose="020B0604020202020204" pitchFamily="34" charset="0"/>
              <a:buChar char="•"/>
            </a:pPr>
            <a:r>
              <a:rPr lang="en-GB" altLang="pt-PT" sz="2000" dirty="0"/>
              <a:t> com a </a:t>
            </a:r>
            <a:r>
              <a:rPr lang="en-GB" altLang="pt-PT" sz="2000" dirty="0" err="1"/>
              <a:t>presença</a:t>
            </a:r>
            <a:r>
              <a:rPr lang="en-GB" altLang="pt-PT" sz="2000" dirty="0"/>
              <a:t> de </a:t>
            </a:r>
            <a:r>
              <a:rPr lang="en-GB" altLang="pt-PT" sz="2000" dirty="0" err="1"/>
              <a:t>pelo</a:t>
            </a:r>
            <a:r>
              <a:rPr lang="en-GB" altLang="pt-PT" sz="2000" dirty="0"/>
              <a:t> </a:t>
            </a:r>
            <a:r>
              <a:rPr lang="en-GB" altLang="pt-PT" sz="2000" dirty="0" err="1"/>
              <a:t>menos</a:t>
            </a:r>
            <a:r>
              <a:rPr lang="en-GB" altLang="pt-PT" sz="2000" dirty="0"/>
              <a:t> </a:t>
            </a:r>
            <a:r>
              <a:rPr lang="en-GB" altLang="pt-PT" sz="2000" dirty="0" err="1"/>
              <a:t>uma</a:t>
            </a:r>
            <a:r>
              <a:rPr lang="en-GB" altLang="pt-PT" sz="2000" dirty="0"/>
              <a:t> </a:t>
            </a:r>
            <a:r>
              <a:rPr lang="en-GB" altLang="pt-PT" sz="2000" b="1" dirty="0" err="1"/>
              <a:t>infeção</a:t>
            </a:r>
            <a:r>
              <a:rPr lang="en-GB" altLang="pt-PT" sz="2000" b="1" dirty="0"/>
              <a:t> </a:t>
            </a:r>
            <a:r>
              <a:rPr lang="en-GB" altLang="pt-PT" sz="2000" b="1" dirty="0" err="1"/>
              <a:t>ativa</a:t>
            </a:r>
            <a:r>
              <a:rPr lang="en-GB" altLang="pt-PT" sz="2000" dirty="0"/>
              <a:t> no </a:t>
            </a:r>
            <a:r>
              <a:rPr lang="en-GB" altLang="pt-PT" sz="2000" dirty="0" err="1"/>
              <a:t>dia</a:t>
            </a:r>
            <a:r>
              <a:rPr lang="en-GB" altLang="pt-PT" sz="2000" dirty="0"/>
              <a:t> do PPS</a:t>
            </a:r>
          </a:p>
          <a:p>
            <a:pPr lvl="3" eaLnBrk="1" hangingPunct="1"/>
            <a:endParaRPr lang="en-GB" altLang="pt-PT" sz="600" dirty="0"/>
          </a:p>
          <a:p>
            <a:pPr marL="0" indent="0" eaLnBrk="1" hangingPunct="1"/>
            <a:r>
              <a:rPr lang="en-US" altLang="pt-PT" b="1" dirty="0">
                <a:solidFill>
                  <a:srgbClr val="FF0000"/>
                </a:solidFill>
                <a:ea typeface="ＭＳ Ｐゴシック" panose="020B0600070205080204" pitchFamily="34" charset="-128"/>
              </a:rPr>
              <a:t>NÃO se </a:t>
            </a:r>
            <a:r>
              <a:rPr lang="en-US" altLang="pt-PT" b="1" dirty="0" err="1">
                <a:solidFill>
                  <a:srgbClr val="FF0000"/>
                </a:solidFill>
                <a:ea typeface="ＭＳ Ｐゴシック" panose="020B0600070205080204" pitchFamily="34" charset="-128"/>
              </a:rPr>
              <a:t>aplica</a:t>
            </a:r>
            <a:r>
              <a:rPr lang="en-US" altLang="pt-PT" b="1" dirty="0">
                <a:solidFill>
                  <a:srgbClr val="FF0000"/>
                </a:solidFill>
                <a:ea typeface="ＭＳ Ｐゴシック" panose="020B0600070205080204" pitchFamily="34" charset="-128"/>
              </a:rPr>
              <a:t>: para </a:t>
            </a:r>
            <a:r>
              <a:rPr lang="en-US" altLang="pt-PT" b="1" dirty="0" err="1">
                <a:solidFill>
                  <a:srgbClr val="FF0000"/>
                </a:solidFill>
                <a:ea typeface="ＭＳ Ｐゴシック" panose="020B0600070205080204" pitchFamily="34" charset="-128"/>
              </a:rPr>
              <a:t>todos</a:t>
            </a:r>
            <a:r>
              <a:rPr lang="en-US" altLang="pt-PT" b="1" dirty="0">
                <a:solidFill>
                  <a:srgbClr val="FF0000"/>
                </a:solidFill>
                <a:ea typeface="ＭＳ Ｐゴシック" panose="020B0600070205080204" pitchFamily="34" charset="-128"/>
              </a:rPr>
              <a:t> </a:t>
            </a:r>
            <a:r>
              <a:rPr lang="en-US" altLang="pt-PT" b="1" dirty="0" err="1">
                <a:solidFill>
                  <a:srgbClr val="FF0000"/>
                </a:solidFill>
                <a:ea typeface="ＭＳ Ｐゴシック" panose="020B0600070205080204" pitchFamily="34" charset="-128"/>
              </a:rPr>
              <a:t>os</a:t>
            </a:r>
            <a:r>
              <a:rPr lang="en-US" altLang="pt-PT" b="1" dirty="0">
                <a:solidFill>
                  <a:srgbClr val="FF0000"/>
                </a:solidFill>
                <a:ea typeface="ＭＳ Ｐゴシック" panose="020B0600070205080204" pitchFamily="34" charset="-128"/>
              </a:rPr>
              <a:t> </a:t>
            </a:r>
            <a:r>
              <a:rPr lang="en-US" altLang="pt-PT" b="1" dirty="0" err="1">
                <a:solidFill>
                  <a:srgbClr val="FF0000"/>
                </a:solidFill>
                <a:ea typeface="ＭＳ Ｐゴシック" panose="020B0600070205080204" pitchFamily="34" charset="-128"/>
              </a:rPr>
              <a:t>residentes</a:t>
            </a:r>
            <a:r>
              <a:rPr lang="en-US" altLang="pt-PT" b="1" dirty="0">
                <a:solidFill>
                  <a:srgbClr val="FF0000"/>
                </a:solidFill>
                <a:ea typeface="ＭＳ Ｐゴシック" panose="020B0600070205080204" pitchFamily="34" charset="-128"/>
              </a:rPr>
              <a:t> </a:t>
            </a:r>
          </a:p>
          <a:p>
            <a:pPr marL="0" indent="0" eaLnBrk="1" hangingPunct="1"/>
            <a:r>
              <a:rPr lang="en-US" altLang="pt-PT" b="1" dirty="0">
                <a:ea typeface="ＭＳ Ｐゴシック" panose="020B0600070205080204" pitchFamily="34" charset="-128"/>
              </a:rPr>
              <a:t>Ex</a:t>
            </a:r>
            <a:r>
              <a:rPr lang="en-US" altLang="pt-PT" dirty="0">
                <a:ea typeface="ＭＳ Ｐゴシック" panose="020B0600070205080204" pitchFamily="34" charset="-128"/>
              </a:rPr>
              <a:t>. </a:t>
            </a:r>
            <a:r>
              <a:rPr lang="en-US" altLang="pt-PT" u="sng" dirty="0">
                <a:ea typeface="ＭＳ Ｐゴシック" panose="020B0600070205080204" pitchFamily="34" charset="-128"/>
              </a:rPr>
              <a:t>se a </a:t>
            </a:r>
            <a:r>
              <a:rPr lang="en-US" altLang="pt-PT" u="sng" dirty="0" err="1">
                <a:ea typeface="ＭＳ Ｐゴシック" panose="020B0600070205080204" pitchFamily="34" charset="-128"/>
              </a:rPr>
              <a:t>prevalência</a:t>
            </a:r>
            <a:r>
              <a:rPr lang="en-US" altLang="pt-PT" u="sng" dirty="0">
                <a:ea typeface="ＭＳ Ｐゴシック" panose="020B0600070205080204" pitchFamily="34" charset="-128"/>
              </a:rPr>
              <a:t> é de 5%</a:t>
            </a:r>
          </a:p>
          <a:p>
            <a:pPr marL="0" indent="0" eaLnBrk="1" hangingPunct="1"/>
            <a:r>
              <a:rPr lang="en-US" altLang="pt-PT" dirty="0">
                <a:ea typeface="ＭＳ Ｐゴシック" panose="020B0600070205080204" pitchFamily="34" charset="-128"/>
              </a:rPr>
              <a:t> (</a:t>
            </a:r>
            <a:r>
              <a:rPr lang="en-US" altLang="pt-PT" sz="2000" dirty="0" err="1">
                <a:ea typeface="ＭＳ Ｐゴシック" panose="020B0600070205080204" pitchFamily="34" charset="-128"/>
              </a:rPr>
              <a:t>apenas</a:t>
            </a:r>
            <a:r>
              <a:rPr lang="en-US" altLang="pt-PT" sz="2000" dirty="0">
                <a:ea typeface="ＭＳ Ｐゴシック" panose="020B0600070205080204" pitchFamily="34" charset="-128"/>
              </a:rPr>
              <a:t> 5 de 100 </a:t>
            </a:r>
            <a:r>
              <a:rPr lang="en-US" altLang="pt-PT" sz="2000" dirty="0" err="1">
                <a:ea typeface="ＭＳ Ｐゴシック" panose="020B0600070205080204" pitchFamily="34" charset="-128"/>
              </a:rPr>
              <a:t>residentes</a:t>
            </a:r>
            <a:r>
              <a:rPr lang="en-US" altLang="pt-PT" sz="2000" dirty="0">
                <a:ea typeface="ＭＳ Ｐゴシック" panose="020B0600070205080204" pitchFamily="34" charset="-128"/>
              </a:rPr>
              <a:t> </a:t>
            </a:r>
            <a:r>
              <a:rPr lang="en-US" altLang="pt-PT" sz="2000" dirty="0" err="1">
                <a:ea typeface="ＭＳ Ｐゴシック" panose="020B0600070205080204" pitchFamily="34" charset="-128"/>
              </a:rPr>
              <a:t>vai</a:t>
            </a:r>
            <a:r>
              <a:rPr lang="en-US" altLang="pt-PT" sz="2000" dirty="0">
                <a:ea typeface="ＭＳ Ｐゴシック" panose="020B0600070205080204" pitchFamily="34" charset="-128"/>
              </a:rPr>
              <a:t> </a:t>
            </a:r>
            <a:r>
              <a:rPr lang="en-US" altLang="pt-PT" sz="2000" dirty="0" err="1">
                <a:ea typeface="ＭＳ Ｐゴシック" panose="020B0600070205080204" pitchFamily="34" charset="-128"/>
              </a:rPr>
              <a:t>precisar</a:t>
            </a:r>
            <a:r>
              <a:rPr lang="en-US" altLang="pt-PT" sz="2000" dirty="0">
                <a:ea typeface="ＭＳ Ｐゴシック" panose="020B0600070205080204" pitchFamily="34" charset="-128"/>
              </a:rPr>
              <a:t> de um </a:t>
            </a:r>
            <a:r>
              <a:rPr lang="en-US" altLang="pt-PT" sz="2000" dirty="0" err="1">
                <a:ea typeface="ＭＳ Ｐゴシック" panose="020B0600070205080204" pitchFamily="34" charset="-128"/>
              </a:rPr>
              <a:t>questionário</a:t>
            </a:r>
            <a:r>
              <a:rPr lang="en-US" altLang="pt-PT" sz="2000" dirty="0">
                <a:ea typeface="ＭＳ Ｐゴシック" panose="020B0600070205080204" pitchFamily="34" charset="-128"/>
              </a:rPr>
              <a:t> </a:t>
            </a:r>
            <a:r>
              <a:rPr lang="en-US" altLang="pt-PT" sz="2000" dirty="0" err="1">
                <a:ea typeface="ＭＳ Ｐゴシック" panose="020B0600070205080204" pitchFamily="34" charset="-128"/>
              </a:rPr>
              <a:t>residente</a:t>
            </a:r>
            <a:r>
              <a:rPr lang="en-US" altLang="pt-PT" sz="2000" dirty="0">
                <a:ea typeface="ＭＳ Ｐゴシック" panose="020B0600070205080204" pitchFamily="34" charset="-128"/>
              </a:rPr>
              <a:t>)</a:t>
            </a:r>
          </a:p>
          <a:p>
            <a:pPr marL="0" indent="0" eaLnBrk="1" hangingPunct="1"/>
            <a:endParaRPr lang="en-US" altLang="pt-PT" dirty="0"/>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5" y="776288"/>
            <a:ext cx="4092575" cy="538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8438" y="142875"/>
            <a:ext cx="8229600" cy="822325"/>
          </a:xfrm>
        </p:spPr>
        <p:txBody>
          <a:bodyPr/>
          <a:lstStyle/>
          <a:p>
            <a:pPr eaLnBrk="1" hangingPunct="1"/>
            <a:r>
              <a:rPr lang="fr-BE" altLang="pt-PT" dirty="0"/>
              <a:t>3. QUESTIONÁRIO do RESIDENTE</a:t>
            </a:r>
            <a:endParaRPr lang="en-US" altLang="pt-PT" dirty="0"/>
          </a:p>
        </p:txBody>
      </p:sp>
      <p:sp>
        <p:nvSpPr>
          <p:cNvPr id="16387" name="Content Placeholder 2"/>
          <p:cNvSpPr>
            <a:spLocks noGrp="1"/>
          </p:cNvSpPr>
          <p:nvPr>
            <p:ph idx="1"/>
          </p:nvPr>
        </p:nvSpPr>
        <p:spPr>
          <a:xfrm>
            <a:off x="4160838" y="1695450"/>
            <a:ext cx="4830762" cy="4413250"/>
          </a:xfrm>
        </p:spPr>
        <p:txBody>
          <a:bodyPr/>
          <a:lstStyle/>
          <a:p>
            <a:pPr marL="365125" indent="-282575" eaLnBrk="1" hangingPunct="1"/>
            <a:r>
              <a:rPr lang="en-IE" altLang="pt-PT" b="1" dirty="0">
                <a:ea typeface="ＭＳ Ｐゴシック" panose="020B0600070205080204" pitchFamily="34" charset="-128"/>
              </a:rPr>
              <a:t>3 </a:t>
            </a:r>
            <a:r>
              <a:rPr lang="en-IE" altLang="pt-PT" b="1" dirty="0" err="1">
                <a:ea typeface="ＭＳ Ｐゴシック" panose="020B0600070205080204" pitchFamily="34" charset="-128"/>
              </a:rPr>
              <a:t>Partes</a:t>
            </a:r>
            <a:endParaRPr lang="en-IE" altLang="pt-PT" b="1" dirty="0">
              <a:ea typeface="ＭＳ Ｐゴシック" panose="020B0600070205080204" pitchFamily="34" charset="-128"/>
            </a:endParaRPr>
          </a:p>
          <a:p>
            <a:pPr marL="1965325" lvl="3" indent="-282575" eaLnBrk="1" hangingPunct="1"/>
            <a:endParaRPr lang="en-IE" altLang="pt-PT" sz="800" b="1" dirty="0">
              <a:ea typeface="ＭＳ Ｐゴシック" panose="020B0600070205080204" pitchFamily="34" charset="-128"/>
            </a:endParaRPr>
          </a:p>
          <a:p>
            <a:pPr marL="365125" indent="-282575" eaLnBrk="1" hangingPunct="1">
              <a:buFont typeface="Wingdings" panose="05000000000000000000" pitchFamily="2" charset="2"/>
              <a:buChar char="§"/>
            </a:pPr>
            <a:r>
              <a:rPr lang="en-IE" altLang="pt-PT" dirty="0">
                <a:ea typeface="ＭＳ Ｐゴシック" panose="020B0600070205080204" pitchFamily="34" charset="-128"/>
              </a:rPr>
              <a:t>Dados </a:t>
            </a:r>
            <a:r>
              <a:rPr lang="en-IE" altLang="pt-PT" dirty="0" err="1">
                <a:ea typeface="ＭＳ Ｐゴシック" panose="020B0600070205080204" pitchFamily="34" charset="-128"/>
              </a:rPr>
              <a:t>demográficos</a:t>
            </a:r>
            <a:r>
              <a:rPr lang="en-IE" altLang="pt-PT" dirty="0">
                <a:ea typeface="ＭＳ Ｐゴシック" panose="020B0600070205080204" pitchFamily="34" charset="-128"/>
              </a:rPr>
              <a:t>/</a:t>
            </a:r>
            <a:r>
              <a:rPr lang="en-IE" altLang="pt-PT" dirty="0" err="1">
                <a:ea typeface="ＭＳ Ｐゴシック" panose="020B0600070205080204" pitchFamily="34" charset="-128"/>
              </a:rPr>
              <a:t>residentes</a:t>
            </a:r>
            <a:r>
              <a:rPr lang="en-IE" altLang="pt-PT" dirty="0">
                <a:ea typeface="ＭＳ Ｐゴシック" panose="020B0600070205080204" pitchFamily="34" charset="-128"/>
              </a:rPr>
              <a:t> e </a:t>
            </a:r>
            <a:r>
              <a:rPr lang="en-IE" altLang="pt-PT" dirty="0" err="1">
                <a:ea typeface="ＭＳ Ｐゴシック" panose="020B0600070205080204" pitchFamily="34" charset="-128"/>
              </a:rPr>
              <a:t>eventuais</a:t>
            </a:r>
            <a:r>
              <a:rPr lang="en-IE" altLang="pt-PT" dirty="0">
                <a:ea typeface="ＭＳ Ｐゴシック" panose="020B0600070205080204" pitchFamily="34" charset="-128"/>
              </a:rPr>
              <a:t> </a:t>
            </a:r>
            <a:r>
              <a:rPr lang="en-IE" altLang="pt-PT" dirty="0" err="1">
                <a:ea typeface="ＭＳ Ｐゴシック" panose="020B0600070205080204" pitchFamily="34" charset="-128"/>
              </a:rPr>
              <a:t>riscos</a:t>
            </a:r>
            <a:r>
              <a:rPr lang="en-IE" altLang="pt-PT" dirty="0">
                <a:ea typeface="ＭＳ Ｐゴシック" panose="020B0600070205080204" pitchFamily="34" charset="-128"/>
              </a:rPr>
              <a:t> </a:t>
            </a:r>
            <a:r>
              <a:rPr lang="en-IE" altLang="pt-PT" dirty="0" err="1">
                <a:ea typeface="ＭＳ Ｐゴシック" panose="020B0600070205080204" pitchFamily="34" charset="-128"/>
              </a:rPr>
              <a:t>adicionais</a:t>
            </a:r>
            <a:r>
              <a:rPr lang="en-IE" altLang="pt-PT" dirty="0">
                <a:ea typeface="ＭＳ Ｐゴシック" panose="020B0600070205080204" pitchFamily="34" charset="-128"/>
              </a:rPr>
              <a:t> para a </a:t>
            </a:r>
            <a:r>
              <a:rPr lang="en-IE" altLang="pt-PT" dirty="0" err="1">
                <a:ea typeface="ＭＳ Ｐゴシック" panose="020B0600070205080204" pitchFamily="34" charset="-128"/>
              </a:rPr>
              <a:t>infeção</a:t>
            </a:r>
            <a:r>
              <a:rPr lang="en-IE" altLang="pt-PT" dirty="0">
                <a:ea typeface="ＭＳ Ｐゴシック" panose="020B0600070205080204" pitchFamily="34" charset="-128"/>
              </a:rPr>
              <a:t> </a:t>
            </a:r>
          </a:p>
          <a:p>
            <a:pPr marL="1965325" lvl="3" indent="-282575" eaLnBrk="1" hangingPunct="1">
              <a:buFont typeface="Wingdings" panose="05000000000000000000" pitchFamily="2" charset="2"/>
              <a:buChar char="§"/>
            </a:pPr>
            <a:endParaRPr lang="en-IE" altLang="pt-PT" dirty="0">
              <a:solidFill>
                <a:srgbClr val="C00000"/>
              </a:solidFill>
              <a:ea typeface="ＭＳ Ｐゴシック" panose="020B0600070205080204" pitchFamily="34" charset="-128"/>
            </a:endParaRPr>
          </a:p>
          <a:p>
            <a:pPr marL="365125" indent="-282575" eaLnBrk="1" hangingPunct="1">
              <a:buFont typeface="Wingdings" panose="05000000000000000000" pitchFamily="2" charset="2"/>
              <a:buChar char="§"/>
            </a:pPr>
            <a:r>
              <a:rPr lang="en-IE" altLang="pt-PT" dirty="0" err="1">
                <a:solidFill>
                  <a:srgbClr val="C00000"/>
                </a:solidFill>
                <a:ea typeface="ＭＳ Ｐゴシック" panose="020B0600070205080204" pitchFamily="34" charset="-128"/>
              </a:rPr>
              <a:t>Parte</a:t>
            </a:r>
            <a:r>
              <a:rPr lang="en-IE" altLang="pt-PT" dirty="0">
                <a:solidFill>
                  <a:srgbClr val="C00000"/>
                </a:solidFill>
                <a:ea typeface="ＭＳ Ｐゴシック" panose="020B0600070205080204" pitchFamily="34" charset="-128"/>
              </a:rPr>
              <a:t> A</a:t>
            </a:r>
            <a:r>
              <a:rPr lang="en-IE" altLang="pt-PT" dirty="0">
                <a:ea typeface="ＭＳ Ｐゴシック" panose="020B0600070205080204" pitchFamily="34" charset="-128"/>
              </a:rPr>
              <a:t>: </a:t>
            </a:r>
            <a:r>
              <a:rPr lang="en-IE" altLang="pt-PT" dirty="0" err="1">
                <a:ea typeface="ＭＳ Ｐゴシック" panose="020B0600070205080204" pitchFamily="34" charset="-128"/>
              </a:rPr>
              <a:t>Uso</a:t>
            </a:r>
            <a:r>
              <a:rPr lang="en-IE" altLang="pt-PT" dirty="0">
                <a:ea typeface="ＭＳ Ｐゴシック" panose="020B0600070205080204" pitchFamily="34" charset="-128"/>
              </a:rPr>
              <a:t> de </a:t>
            </a:r>
            <a:r>
              <a:rPr lang="en-IE" altLang="pt-PT" dirty="0" err="1">
                <a:ea typeface="ＭＳ Ｐゴシック" panose="020B0600070205080204" pitchFamily="34" charset="-128"/>
              </a:rPr>
              <a:t>antimicrobianos</a:t>
            </a:r>
            <a:endParaRPr lang="en-IE" altLang="pt-PT" dirty="0">
              <a:ea typeface="ＭＳ Ｐゴシック" panose="020B0600070205080204" pitchFamily="34" charset="-128"/>
            </a:endParaRPr>
          </a:p>
          <a:p>
            <a:pPr marL="1965325" lvl="3" indent="-282575" eaLnBrk="1" hangingPunct="1">
              <a:buFont typeface="Wingdings" panose="05000000000000000000" pitchFamily="2" charset="2"/>
              <a:buChar char="§"/>
            </a:pPr>
            <a:endParaRPr lang="en-IE" altLang="pt-PT" dirty="0">
              <a:ea typeface="ＭＳ Ｐゴシック" panose="020B0600070205080204" pitchFamily="34" charset="-128"/>
            </a:endParaRPr>
          </a:p>
          <a:p>
            <a:pPr marL="365125" indent="-282575" eaLnBrk="1" hangingPunct="1">
              <a:buFont typeface="Wingdings" panose="05000000000000000000" pitchFamily="2" charset="2"/>
              <a:buChar char="§"/>
            </a:pPr>
            <a:r>
              <a:rPr lang="en-IE" altLang="pt-PT" dirty="0" err="1">
                <a:solidFill>
                  <a:srgbClr val="C00000"/>
                </a:solidFill>
                <a:ea typeface="ＭＳ Ｐゴシック" panose="020B0600070205080204" pitchFamily="34" charset="-128"/>
              </a:rPr>
              <a:t>Parte</a:t>
            </a:r>
            <a:r>
              <a:rPr lang="en-IE" altLang="pt-PT" dirty="0">
                <a:solidFill>
                  <a:srgbClr val="C00000"/>
                </a:solidFill>
                <a:ea typeface="ＭＳ Ｐゴシック" panose="020B0600070205080204" pitchFamily="34" charset="-128"/>
              </a:rPr>
              <a:t> B</a:t>
            </a:r>
            <a:r>
              <a:rPr lang="en-IE" altLang="pt-PT" dirty="0">
                <a:ea typeface="ＭＳ Ｐゴシック" panose="020B0600070205080204" pitchFamily="34" charset="-128"/>
              </a:rPr>
              <a:t>: </a:t>
            </a:r>
            <a:r>
              <a:rPr lang="en-IE" altLang="pt-PT" dirty="0" err="1">
                <a:ea typeface="ＭＳ Ｐゴシック" panose="020B0600070205080204" pitchFamily="34" charset="-128"/>
              </a:rPr>
              <a:t>Infeções</a:t>
            </a:r>
            <a:r>
              <a:rPr lang="en-IE" altLang="pt-PT" dirty="0">
                <a:ea typeface="ＭＳ Ｐゴシック" panose="020B0600070205080204" pitchFamily="34" charset="-128"/>
              </a:rPr>
              <a:t> </a:t>
            </a:r>
            <a:r>
              <a:rPr lang="en-IE" altLang="pt-PT" dirty="0" err="1">
                <a:ea typeface="ＭＳ Ｐゴシック" panose="020B0600070205080204" pitchFamily="34" charset="-128"/>
              </a:rPr>
              <a:t>associadas</a:t>
            </a:r>
            <a:r>
              <a:rPr lang="en-IE" altLang="pt-PT" dirty="0">
                <a:ea typeface="ＭＳ Ｐゴシック" panose="020B0600070205080204" pitchFamily="34" charset="-128"/>
              </a:rPr>
              <a:t> </a:t>
            </a:r>
            <a:r>
              <a:rPr lang="en-IE" altLang="pt-PT" dirty="0" err="1">
                <a:ea typeface="ＭＳ Ｐゴシック" panose="020B0600070205080204" pitchFamily="34" charset="-128"/>
              </a:rPr>
              <a:t>aos</a:t>
            </a:r>
            <a:r>
              <a:rPr lang="en-IE" altLang="pt-PT" dirty="0">
                <a:ea typeface="ＭＳ Ｐゴシック" panose="020B0600070205080204" pitchFamily="34" charset="-128"/>
              </a:rPr>
              <a:t> </a:t>
            </a:r>
            <a:r>
              <a:rPr lang="en-IE" altLang="pt-PT" dirty="0" err="1">
                <a:ea typeface="ＭＳ Ｐゴシック" panose="020B0600070205080204" pitchFamily="34" charset="-128"/>
              </a:rPr>
              <a:t>cuidados</a:t>
            </a:r>
            <a:r>
              <a:rPr lang="en-IE" altLang="pt-PT" dirty="0">
                <a:ea typeface="ＭＳ Ｐゴシック" panose="020B0600070205080204" pitchFamily="34" charset="-128"/>
              </a:rPr>
              <a:t> de </a:t>
            </a:r>
            <a:r>
              <a:rPr lang="en-IE" altLang="pt-PT" dirty="0" err="1">
                <a:ea typeface="ＭＳ Ｐゴシック" panose="020B0600070205080204" pitchFamily="34" charset="-128"/>
              </a:rPr>
              <a:t>saúde</a:t>
            </a:r>
            <a:endParaRPr lang="en-IE" altLang="pt-PT" dirty="0">
              <a:ea typeface="ＭＳ Ｐゴシック" panose="020B0600070205080204" pitchFamily="34" charset="-128"/>
            </a:endParaRPr>
          </a:p>
          <a:p>
            <a:pPr marL="365125" indent="-282575" eaLnBrk="1" hangingPunct="1"/>
            <a:endParaRPr lang="en-US" altLang="pt-PT" dirty="0"/>
          </a:p>
        </p:txBody>
      </p:sp>
      <p:pic>
        <p:nvPicPr>
          <p:cNvPr id="163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63" y="704850"/>
            <a:ext cx="4067175"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ubtitle 2"/>
          <p:cNvSpPr>
            <a:spLocks noGrp="1"/>
          </p:cNvSpPr>
          <p:nvPr>
            <p:ph type="subTitle" idx="1"/>
          </p:nvPr>
        </p:nvSpPr>
        <p:spPr/>
        <p:txBody>
          <a:bodyPr/>
          <a:lstStyle/>
          <a:p>
            <a:pPr eaLnBrk="1" hangingPunct="1"/>
            <a:r>
              <a:rPr lang="fr-BE" altLang="pt-PT" dirty="0" err="1"/>
              <a:t>Preenchimento</a:t>
            </a:r>
            <a:r>
              <a:rPr lang="fr-BE" altLang="pt-PT" dirty="0"/>
              <a:t> dos </a:t>
            </a:r>
            <a:r>
              <a:rPr lang="fr-BE" altLang="pt-PT" dirty="0" err="1"/>
              <a:t>questionários</a:t>
            </a:r>
            <a:r>
              <a:rPr lang="fr-BE" altLang="pt-PT" dirty="0"/>
              <a:t> - Parte 2</a:t>
            </a:r>
            <a:endParaRPr lang="en-US" altLang="pt-P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323850" y="1079500"/>
            <a:ext cx="8526463" cy="5473700"/>
          </a:xfrm>
        </p:spPr>
        <p:txBody>
          <a:bodyPr/>
          <a:lstStyle/>
          <a:p>
            <a:pPr eaLnBrk="1" hangingPunct="1">
              <a:lnSpc>
                <a:spcPct val="90000"/>
              </a:lnSpc>
              <a:buFont typeface="Wingdings" panose="05000000000000000000" pitchFamily="2" charset="2"/>
              <a:buChar char="§"/>
            </a:pPr>
            <a:r>
              <a:rPr lang="en-GB" altLang="pt-PT" sz="2000" dirty="0" err="1">
                <a:ea typeface="ＭＳ Ｐゴシック" panose="020B0600070205080204" pitchFamily="34" charset="-128"/>
              </a:rPr>
              <a:t>Ao</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completar</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questionários</a:t>
            </a:r>
            <a:r>
              <a:rPr lang="en-GB" altLang="pt-PT" sz="2000" dirty="0">
                <a:ea typeface="ＭＳ Ｐゴシック" panose="020B0600070205080204" pitchFamily="34" charset="-128"/>
              </a:rPr>
              <a:t>, é </a:t>
            </a:r>
            <a:r>
              <a:rPr lang="en-GB" altLang="pt-PT" sz="2000" dirty="0" err="1">
                <a:ea typeface="ＭＳ Ｐゴシック" panose="020B0600070205080204" pitchFamily="34" charset="-128"/>
              </a:rPr>
              <a:t>muito</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importante</a:t>
            </a:r>
            <a:r>
              <a:rPr lang="en-GB" altLang="pt-PT" sz="2000" dirty="0">
                <a:ea typeface="ＭＳ Ｐゴシック" panose="020B0600070205080204" pitchFamily="34" charset="-128"/>
              </a:rPr>
              <a:t> que o </a:t>
            </a:r>
            <a:r>
              <a:rPr lang="en-GB" altLang="pt-PT" sz="2000" dirty="0" err="1">
                <a:ea typeface="ＭＳ Ｐゴシック" panose="020B0600070205080204" pitchFamily="34" charset="-128"/>
              </a:rPr>
              <a:t>protocolo</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seja</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utilizado</a:t>
            </a:r>
            <a:r>
              <a:rPr lang="en-GB" altLang="pt-PT" sz="2000" dirty="0">
                <a:ea typeface="ＭＳ Ｐゴシック" panose="020B0600070205080204" pitchFamily="34" charset="-128"/>
              </a:rPr>
              <a:t> para </a:t>
            </a:r>
            <a:r>
              <a:rPr lang="en-GB" altLang="pt-PT" sz="2000" dirty="0" err="1">
                <a:ea typeface="ＭＳ Ｐゴシック" panose="020B0600070205080204" pitchFamily="34" charset="-128"/>
              </a:rPr>
              <a:t>definições</a:t>
            </a:r>
            <a:r>
              <a:rPr lang="en-GB" altLang="pt-PT" sz="2000" dirty="0">
                <a:ea typeface="ＭＳ Ｐゴシック" panose="020B0600070205080204" pitchFamily="34" charset="-128"/>
              </a:rPr>
              <a:t> </a:t>
            </a:r>
            <a:r>
              <a:rPr lang="en-GB" altLang="pt-PT" sz="2000" dirty="0" err="1">
                <a:ea typeface="ＭＳ Ｐゴシック" panose="020B0600070205080204" pitchFamily="34" charset="-128"/>
              </a:rPr>
              <a:t>precisas</a:t>
            </a:r>
            <a:endParaRPr lang="en-GB" altLang="pt-PT" sz="2000" dirty="0">
              <a:ea typeface="ＭＳ Ｐゴシック" panose="020B0600070205080204" pitchFamily="34" charset="-128"/>
            </a:endParaRPr>
          </a:p>
          <a:p>
            <a:pPr eaLnBrk="1" hangingPunct="1">
              <a:lnSpc>
                <a:spcPct val="90000"/>
              </a:lnSpc>
            </a:pPr>
            <a:endParaRPr lang="en-GB" altLang="pt-PT" sz="1400" dirty="0">
              <a:ea typeface="ＭＳ Ｐゴシック" panose="020B0600070205080204" pitchFamily="34" charset="-128"/>
            </a:endParaRPr>
          </a:p>
          <a:p>
            <a:pPr eaLnBrk="1" hangingPunct="1">
              <a:lnSpc>
                <a:spcPct val="90000"/>
              </a:lnSpc>
              <a:buFont typeface="Wingdings" panose="05000000000000000000" pitchFamily="2" charset="2"/>
              <a:buChar char="§"/>
            </a:pPr>
            <a:r>
              <a:rPr lang="pt-PT" altLang="pt-PT" sz="2000" i="1" dirty="0">
                <a:solidFill>
                  <a:srgbClr val="C00000"/>
                </a:solidFill>
                <a:ea typeface="ＭＳ Ｐゴシック" panose="020B0600070205080204" pitchFamily="34" charset="-128"/>
              </a:rPr>
              <a:t> A resposta não é o que você e eu penso que é , mas sim o que o que o protocolo diz !</a:t>
            </a:r>
          </a:p>
          <a:p>
            <a:pPr marL="0" indent="0" eaLnBrk="1" hangingPunct="1">
              <a:lnSpc>
                <a:spcPct val="90000"/>
              </a:lnSpc>
            </a:pPr>
            <a:r>
              <a:rPr lang="pt-PT" sz="2000" dirty="0"/>
              <a:t>Por quê? Para garantir que todas as </a:t>
            </a:r>
            <a:r>
              <a:rPr lang="pt-PT" sz="2000" dirty="0" err="1"/>
              <a:t>LTCFs</a:t>
            </a:r>
            <a:r>
              <a:rPr lang="pt-PT" sz="2000" dirty="0"/>
              <a:t> interpretem as perguntas da mesma maneira</a:t>
            </a:r>
          </a:p>
          <a:p>
            <a:pPr marL="0" indent="0" eaLnBrk="1" hangingPunct="1">
              <a:lnSpc>
                <a:spcPct val="90000"/>
              </a:lnSpc>
            </a:pPr>
            <a:r>
              <a:rPr lang="en-GB" altLang="pt-PT" b="1" dirty="0">
                <a:ea typeface="ＭＳ Ｐゴシック" panose="020B0600070205080204" pitchFamily="34" charset="-128"/>
              </a:rPr>
              <a:t> </a:t>
            </a:r>
            <a:r>
              <a:rPr lang="en-GB" altLang="pt-PT" sz="2000" b="1" dirty="0" err="1">
                <a:ea typeface="ＭＳ Ｐゴシック" panose="020B0600070205080204" pitchFamily="34" charset="-128"/>
              </a:rPr>
              <a:t>Exemplo</a:t>
            </a:r>
            <a:r>
              <a:rPr lang="en-GB" altLang="pt-PT" sz="2000" dirty="0">
                <a:ea typeface="ＭＳ Ｐゴシック" panose="020B0600070205080204" pitchFamily="34" charset="-128"/>
              </a:rPr>
              <a:t> </a:t>
            </a:r>
          </a:p>
          <a:p>
            <a:pPr marL="180975" lvl="2" indent="0" eaLnBrk="1" hangingPunct="1">
              <a:lnSpc>
                <a:spcPct val="90000"/>
              </a:lnSpc>
              <a:buFont typeface="Courier New" panose="02070309020205020404" pitchFamily="49" charset="0"/>
              <a:buChar char="o"/>
            </a:pPr>
            <a:r>
              <a:rPr lang="en-GB" altLang="pt-PT" dirty="0" err="1">
                <a:ea typeface="ＭＳ Ｐゴシック" panose="020B0600070205080204" pitchFamily="34" charset="-128"/>
              </a:rPr>
              <a:t>Tem</a:t>
            </a:r>
            <a:r>
              <a:rPr lang="en-GB" altLang="pt-PT" dirty="0">
                <a:ea typeface="ＭＳ Ｐゴシック" panose="020B0600070205080204" pitchFamily="34" charset="-128"/>
              </a:rPr>
              <a:t> o </a:t>
            </a:r>
            <a:r>
              <a:rPr lang="en-GB" altLang="pt-PT" dirty="0" err="1">
                <a:ea typeface="ＭＳ Ｐゴシック" panose="020B0600070205080204" pitchFamily="34" charset="-128"/>
              </a:rPr>
              <a:t>residente</a:t>
            </a:r>
            <a:r>
              <a:rPr lang="en-GB" altLang="pt-PT" dirty="0">
                <a:ea typeface="ＭＳ Ｐゴシック" panose="020B0600070205080204" pitchFamily="34" charset="-128"/>
              </a:rPr>
              <a:t> de um </a:t>
            </a:r>
            <a:r>
              <a:rPr lang="en-GB" altLang="pt-PT" dirty="0" err="1">
                <a:ea typeface="ＭＳ Ｐゴシック" panose="020B0600070205080204" pitchFamily="34" charset="-128"/>
              </a:rPr>
              <a:t>cateter</a:t>
            </a:r>
            <a:r>
              <a:rPr lang="en-GB" altLang="pt-PT" dirty="0">
                <a:ea typeface="ＭＳ Ｐゴシック" panose="020B0600070205080204" pitchFamily="34" charset="-128"/>
              </a:rPr>
              <a:t> </a:t>
            </a:r>
            <a:r>
              <a:rPr lang="en-GB" altLang="pt-PT" dirty="0" err="1">
                <a:ea typeface="ＭＳ Ｐゴシック" panose="020B0600070205080204" pitchFamily="34" charset="-128"/>
              </a:rPr>
              <a:t>urinário</a:t>
            </a:r>
            <a:r>
              <a:rPr lang="en-GB" altLang="pt-PT" dirty="0">
                <a:ea typeface="ＭＳ Ｐゴシック" panose="020B0600070205080204" pitchFamily="34" charset="-128"/>
              </a:rPr>
              <a:t>? </a:t>
            </a:r>
          </a:p>
          <a:p>
            <a:pPr marL="180975" lvl="2" indent="0" eaLnBrk="1" hangingPunct="1">
              <a:lnSpc>
                <a:spcPct val="90000"/>
              </a:lnSpc>
              <a:buFont typeface="Courier New" panose="02070309020205020404" pitchFamily="49" charset="0"/>
              <a:buChar char="o"/>
            </a:pPr>
            <a:r>
              <a:rPr lang="en-GB" altLang="pt-PT" dirty="0">
                <a:ea typeface="ＭＳ Ｐゴシック" panose="020B0600070205080204" pitchFamily="34" charset="-128"/>
              </a:rPr>
              <a:t> </a:t>
            </a:r>
            <a:r>
              <a:rPr lang="en-GB" altLang="pt-PT" dirty="0" err="1">
                <a:ea typeface="ＭＳ Ｐゴシック" panose="020B0600070205080204" pitchFamily="34" charset="-128"/>
              </a:rPr>
              <a:t>Protocolo</a:t>
            </a:r>
            <a:r>
              <a:rPr lang="en-GB" altLang="pt-PT" dirty="0">
                <a:ea typeface="ＭＳ Ｐゴシック" panose="020B0600070205080204" pitchFamily="34" charset="-128"/>
              </a:rPr>
              <a:t> define </a:t>
            </a:r>
            <a:r>
              <a:rPr lang="en-GB" altLang="pt-PT" dirty="0" err="1">
                <a:ea typeface="ＭＳ Ｐゴシック" panose="020B0600070205080204" pitchFamily="34" charset="-128"/>
              </a:rPr>
              <a:t>cateter</a:t>
            </a:r>
            <a:r>
              <a:rPr lang="en-GB" altLang="pt-PT" dirty="0">
                <a:ea typeface="ＭＳ Ｐゴシック" panose="020B0600070205080204" pitchFamily="34" charset="-128"/>
              </a:rPr>
              <a:t> </a:t>
            </a:r>
            <a:r>
              <a:rPr lang="en-GB" altLang="pt-PT" dirty="0" err="1">
                <a:ea typeface="ＭＳ Ｐゴシック" panose="020B0600070205080204" pitchFamily="34" charset="-128"/>
              </a:rPr>
              <a:t>urinário</a:t>
            </a:r>
            <a:r>
              <a:rPr lang="en-GB" altLang="pt-PT" dirty="0">
                <a:ea typeface="ＭＳ Ｐゴシック" panose="020B0600070205080204" pitchFamily="34" charset="-128"/>
              </a:rPr>
              <a:t> </a:t>
            </a:r>
            <a:r>
              <a:rPr lang="en-GB" altLang="pt-PT" dirty="0" err="1">
                <a:ea typeface="ＭＳ Ｐゴシック" panose="020B0600070205080204" pitchFamily="34" charset="-128"/>
              </a:rPr>
              <a:t>como</a:t>
            </a:r>
            <a:r>
              <a:rPr lang="en-GB" altLang="pt-PT" dirty="0">
                <a:ea typeface="ＭＳ Ｐゴシック" panose="020B0600070205080204" pitchFamily="34" charset="-128"/>
              </a:rPr>
              <a:t>:</a:t>
            </a:r>
          </a:p>
          <a:p>
            <a:pPr marL="714375" lvl="3" indent="0" eaLnBrk="1" hangingPunct="1">
              <a:lnSpc>
                <a:spcPct val="90000"/>
              </a:lnSpc>
            </a:pPr>
            <a:r>
              <a:rPr lang="en-GB" altLang="pt-PT" sz="2000" i="1" dirty="0" err="1"/>
              <a:t>Qualquer</a:t>
            </a:r>
            <a:r>
              <a:rPr lang="en-GB" altLang="pt-PT" sz="2000" i="1" dirty="0"/>
              <a:t> </a:t>
            </a:r>
            <a:r>
              <a:rPr lang="en-GB" altLang="pt-PT" sz="2000" i="1" dirty="0" err="1"/>
              <a:t>sistema</a:t>
            </a:r>
            <a:r>
              <a:rPr lang="en-GB" altLang="pt-PT" sz="2000" i="1" dirty="0"/>
              <a:t> </a:t>
            </a:r>
            <a:r>
              <a:rPr lang="en-GB" altLang="pt-PT" sz="2000" i="1" dirty="0" err="1"/>
              <a:t>em</a:t>
            </a:r>
            <a:r>
              <a:rPr lang="en-GB" altLang="pt-PT" sz="2000" i="1" dirty="0"/>
              <a:t> </a:t>
            </a:r>
            <a:r>
              <a:rPr lang="en-GB" altLang="pt-PT" sz="2000" i="1" dirty="0" err="1"/>
              <a:t>tubo</a:t>
            </a:r>
            <a:r>
              <a:rPr lang="en-GB" altLang="pt-PT" sz="2000" i="1" dirty="0"/>
              <a:t> </a:t>
            </a:r>
            <a:r>
              <a:rPr lang="en-GB" altLang="pt-PT" sz="2000" i="1" dirty="0" err="1"/>
              <a:t>colocado</a:t>
            </a:r>
            <a:r>
              <a:rPr lang="en-GB" altLang="pt-PT" sz="2000" i="1" dirty="0"/>
              <a:t> no </a:t>
            </a:r>
            <a:r>
              <a:rPr lang="en-GB" altLang="pt-PT" sz="2000" i="1" dirty="0" err="1"/>
              <a:t>corpo</a:t>
            </a:r>
            <a:r>
              <a:rPr lang="en-GB" altLang="pt-PT" sz="2000" i="1" dirty="0"/>
              <a:t> a </a:t>
            </a:r>
            <a:r>
              <a:rPr lang="en-GB" altLang="pt-PT" sz="2000" i="1" dirty="0" err="1"/>
              <a:t>drenar</a:t>
            </a:r>
            <a:r>
              <a:rPr lang="en-GB" altLang="pt-PT" sz="2000" i="1" dirty="0"/>
              <a:t> e </a:t>
            </a:r>
            <a:r>
              <a:rPr lang="en-GB" altLang="pt-PT" sz="2000" i="1" dirty="0" err="1"/>
              <a:t>recolher</a:t>
            </a:r>
            <a:r>
              <a:rPr lang="en-GB" altLang="pt-PT" sz="2000" i="1" dirty="0"/>
              <a:t> a </a:t>
            </a:r>
            <a:r>
              <a:rPr lang="en-GB" altLang="pt-PT" sz="2000" i="1" dirty="0" err="1"/>
              <a:t>urina</a:t>
            </a:r>
            <a:r>
              <a:rPr lang="en-GB" altLang="pt-PT" sz="2000" i="1" dirty="0"/>
              <a:t> da </a:t>
            </a:r>
            <a:r>
              <a:rPr lang="en-GB" altLang="pt-PT" sz="2000" i="1" dirty="0" err="1"/>
              <a:t>bexiga</a:t>
            </a:r>
            <a:r>
              <a:rPr lang="en-GB" altLang="pt-PT" sz="2000" i="1" dirty="0"/>
              <a:t>, </a:t>
            </a:r>
            <a:r>
              <a:rPr lang="en-GB" altLang="pt-PT" sz="2000" i="1" dirty="0" err="1"/>
              <a:t>por</a:t>
            </a:r>
            <a:r>
              <a:rPr lang="en-GB" altLang="pt-PT" sz="2000" i="1" dirty="0"/>
              <a:t> </a:t>
            </a:r>
            <a:r>
              <a:rPr lang="en-GB" altLang="pt-PT" sz="2000" i="1" dirty="0" err="1"/>
              <a:t>exemplo</a:t>
            </a:r>
            <a:r>
              <a:rPr lang="en-GB" altLang="pt-PT" sz="2000" i="1" dirty="0"/>
              <a:t>, um </a:t>
            </a:r>
            <a:r>
              <a:rPr lang="en-GB" altLang="pt-PT" sz="2000" i="1" dirty="0" err="1"/>
              <a:t>cateter</a:t>
            </a:r>
            <a:r>
              <a:rPr lang="en-GB" altLang="pt-PT" sz="2000" i="1" dirty="0"/>
              <a:t> </a:t>
            </a:r>
            <a:r>
              <a:rPr lang="en-GB" altLang="pt-PT" sz="2000" i="1" dirty="0" err="1"/>
              <a:t>urinário</a:t>
            </a:r>
            <a:r>
              <a:rPr lang="en-GB" altLang="pt-PT" sz="2000" i="1" dirty="0"/>
              <a:t>, </a:t>
            </a:r>
            <a:r>
              <a:rPr lang="en-GB" altLang="pt-PT" sz="2000" i="1" dirty="0" err="1"/>
              <a:t>cateter</a:t>
            </a:r>
            <a:r>
              <a:rPr lang="en-GB" altLang="pt-PT" sz="2000" i="1" dirty="0"/>
              <a:t> </a:t>
            </a:r>
            <a:r>
              <a:rPr lang="en-GB" altLang="pt-PT" sz="2000" i="1" dirty="0" err="1"/>
              <a:t>parede</a:t>
            </a:r>
            <a:r>
              <a:rPr lang="en-GB" altLang="pt-PT" sz="2000" i="1" dirty="0"/>
              <a:t> abdominal </a:t>
            </a:r>
            <a:r>
              <a:rPr lang="en-GB" altLang="pt-PT" sz="2000" i="1" dirty="0" err="1"/>
              <a:t>suprapúbica</a:t>
            </a:r>
            <a:r>
              <a:rPr lang="en-GB" altLang="pt-PT" sz="2000" i="1" dirty="0"/>
              <a:t> </a:t>
            </a:r>
            <a:r>
              <a:rPr lang="en-GB" altLang="pt-PT" sz="2000" i="1" dirty="0" err="1"/>
              <a:t>ou</a:t>
            </a:r>
            <a:r>
              <a:rPr lang="en-GB" altLang="pt-PT" sz="2000" i="1" dirty="0"/>
              <a:t>, </a:t>
            </a:r>
            <a:r>
              <a:rPr lang="en-GB" altLang="pt-PT" sz="2000" i="1" dirty="0" err="1"/>
              <a:t>cistostomias</a:t>
            </a:r>
            <a:r>
              <a:rPr lang="en-GB" altLang="pt-PT" sz="2000" i="1" dirty="0"/>
              <a:t>. </a:t>
            </a:r>
          </a:p>
          <a:p>
            <a:pPr marL="714375" lvl="3" indent="0" eaLnBrk="1" hangingPunct="1">
              <a:lnSpc>
                <a:spcPct val="90000"/>
              </a:lnSpc>
            </a:pPr>
            <a:r>
              <a:rPr lang="en-GB" altLang="pt-PT" sz="2000" b="1" i="1" dirty="0" err="1">
                <a:solidFill>
                  <a:srgbClr val="C00000"/>
                </a:solidFill>
              </a:rPr>
              <a:t>Não</a:t>
            </a:r>
            <a:r>
              <a:rPr lang="en-GB" altLang="pt-PT" sz="2000" b="1" i="1" dirty="0">
                <a:solidFill>
                  <a:srgbClr val="C00000"/>
                </a:solidFill>
              </a:rPr>
              <a:t> </a:t>
            </a:r>
            <a:r>
              <a:rPr lang="en-GB" altLang="pt-PT" sz="2000" b="1" i="1" dirty="0" err="1">
                <a:solidFill>
                  <a:srgbClr val="C00000"/>
                </a:solidFill>
              </a:rPr>
              <a:t>devem</a:t>
            </a:r>
            <a:r>
              <a:rPr lang="en-GB" altLang="pt-PT" sz="2000" b="1" i="1" dirty="0">
                <a:solidFill>
                  <a:srgbClr val="C00000"/>
                </a:solidFill>
              </a:rPr>
              <a:t> </a:t>
            </a:r>
            <a:r>
              <a:rPr lang="en-GB" altLang="pt-PT" sz="2000" b="1" i="1" dirty="0" err="1">
                <a:solidFill>
                  <a:srgbClr val="00B050"/>
                </a:solidFill>
              </a:rPr>
              <a:t>ser</a:t>
            </a:r>
            <a:r>
              <a:rPr lang="en-GB" altLang="pt-PT" sz="2000" b="1" i="1" dirty="0">
                <a:solidFill>
                  <a:srgbClr val="00B050"/>
                </a:solidFill>
              </a:rPr>
              <a:t>  </a:t>
            </a:r>
            <a:r>
              <a:rPr lang="en-GB" altLang="pt-PT" sz="2000" b="1" i="1" dirty="0" err="1">
                <a:solidFill>
                  <a:srgbClr val="00B050"/>
                </a:solidFill>
              </a:rPr>
              <a:t>incluídos</a:t>
            </a:r>
            <a:r>
              <a:rPr lang="en-GB" altLang="pt-PT" sz="2000" b="1" i="1" dirty="0">
                <a:solidFill>
                  <a:srgbClr val="00B050"/>
                </a:solidFill>
              </a:rPr>
              <a:t> </a:t>
            </a:r>
            <a:r>
              <a:rPr lang="en-GB" altLang="pt-PT" sz="2000" i="1" dirty="0" err="1">
                <a:solidFill>
                  <a:srgbClr val="00B050"/>
                </a:solidFill>
              </a:rPr>
              <a:t>cateteres</a:t>
            </a:r>
            <a:r>
              <a:rPr lang="en-GB" altLang="pt-PT" sz="2000" i="1" dirty="0">
                <a:solidFill>
                  <a:srgbClr val="00B050"/>
                </a:solidFill>
              </a:rPr>
              <a:t> </a:t>
            </a:r>
            <a:r>
              <a:rPr lang="en-GB" altLang="pt-PT" sz="2000" i="1" dirty="0" err="1">
                <a:solidFill>
                  <a:srgbClr val="00B050"/>
                </a:solidFill>
              </a:rPr>
              <a:t>externos</a:t>
            </a:r>
            <a:r>
              <a:rPr lang="en-GB" altLang="pt-PT" sz="2000" i="1" dirty="0">
                <a:solidFill>
                  <a:srgbClr val="00B050"/>
                </a:solidFill>
              </a:rPr>
              <a:t> </a:t>
            </a:r>
            <a:r>
              <a:rPr lang="en-GB" altLang="pt-PT" sz="2000" i="1" dirty="0" err="1">
                <a:solidFill>
                  <a:srgbClr val="00B050"/>
                </a:solidFill>
              </a:rPr>
              <a:t>tipo</a:t>
            </a:r>
            <a:r>
              <a:rPr lang="en-GB" altLang="pt-PT" sz="2000" i="1" dirty="0">
                <a:solidFill>
                  <a:srgbClr val="00B050"/>
                </a:solidFill>
              </a:rPr>
              <a:t> </a:t>
            </a:r>
            <a:r>
              <a:rPr lang="en-GB" altLang="pt-PT" sz="2000" i="1" dirty="0" err="1">
                <a:solidFill>
                  <a:srgbClr val="00B050"/>
                </a:solidFill>
              </a:rPr>
              <a:t>preservativos</a:t>
            </a:r>
            <a:r>
              <a:rPr lang="en-GB" altLang="pt-PT" sz="2000" i="1" dirty="0">
                <a:solidFill>
                  <a:srgbClr val="00B050"/>
                </a:solidFill>
              </a:rPr>
              <a:t> </a:t>
            </a:r>
            <a:r>
              <a:rPr lang="en-GB" altLang="pt-PT" sz="2000" i="1" dirty="0" smtClean="0">
                <a:solidFill>
                  <a:srgbClr val="00B050"/>
                </a:solidFill>
              </a:rPr>
              <a:t>(</a:t>
            </a:r>
            <a:r>
              <a:rPr lang="en-GB" altLang="pt-PT" sz="2000" i="1" dirty="0" err="1" smtClean="0">
                <a:solidFill>
                  <a:srgbClr val="00B050"/>
                </a:solidFill>
              </a:rPr>
              <a:t>penrose</a:t>
            </a:r>
            <a:r>
              <a:rPr lang="en-GB" altLang="pt-PT" sz="2000" i="1" dirty="0" smtClean="0">
                <a:solidFill>
                  <a:srgbClr val="00B050"/>
                </a:solidFill>
              </a:rPr>
              <a:t>) que </a:t>
            </a:r>
            <a:r>
              <a:rPr lang="en-GB" altLang="pt-PT" sz="2000" i="1" dirty="0" err="1">
                <a:solidFill>
                  <a:srgbClr val="00B050"/>
                </a:solidFill>
              </a:rPr>
              <a:t>drenam</a:t>
            </a:r>
            <a:r>
              <a:rPr lang="en-GB" altLang="pt-PT" sz="2000" i="1" dirty="0">
                <a:solidFill>
                  <a:srgbClr val="00B050"/>
                </a:solidFill>
              </a:rPr>
              <a:t> </a:t>
            </a:r>
            <a:r>
              <a:rPr lang="en-GB" altLang="pt-PT" sz="2000" i="1" dirty="0" err="1">
                <a:solidFill>
                  <a:srgbClr val="00B050"/>
                </a:solidFill>
              </a:rPr>
              <a:t>urina</a:t>
            </a:r>
            <a:r>
              <a:rPr lang="en-GB" altLang="pt-PT" sz="2000" i="1" dirty="0">
                <a:solidFill>
                  <a:srgbClr val="00B050"/>
                </a:solidFill>
              </a:rPr>
              <a:t> </a:t>
            </a:r>
            <a:r>
              <a:rPr lang="en-GB" altLang="pt-PT" sz="2000" i="1" dirty="0" err="1">
                <a:solidFill>
                  <a:srgbClr val="00B050"/>
                </a:solidFill>
              </a:rPr>
              <a:t>diretamente</a:t>
            </a:r>
            <a:r>
              <a:rPr lang="en-GB" altLang="pt-PT" sz="2000" i="1" dirty="0">
                <a:solidFill>
                  <a:srgbClr val="00B050"/>
                </a:solidFill>
              </a:rPr>
              <a:t> da </a:t>
            </a:r>
            <a:r>
              <a:rPr lang="en-GB" altLang="pt-PT" sz="2000" i="1" dirty="0" err="1">
                <a:solidFill>
                  <a:srgbClr val="00B050"/>
                </a:solidFill>
              </a:rPr>
              <a:t>bexiga</a:t>
            </a:r>
            <a:endParaRPr lang="en-GB" altLang="pt-PT" sz="2000" i="1" dirty="0">
              <a:solidFill>
                <a:srgbClr val="00B050"/>
              </a:solidFill>
              <a:ea typeface="ＭＳ Ｐゴシック" panose="020B0600070205080204" pitchFamily="34" charset="-128"/>
            </a:endParaRPr>
          </a:p>
        </p:txBody>
      </p:sp>
      <p:sp>
        <p:nvSpPr>
          <p:cNvPr id="18435" name="Title 2"/>
          <p:cNvSpPr>
            <a:spLocks noGrp="1"/>
          </p:cNvSpPr>
          <p:nvPr>
            <p:ph type="title"/>
          </p:nvPr>
        </p:nvSpPr>
        <p:spPr/>
        <p:txBody>
          <a:bodyPr/>
          <a:lstStyle/>
          <a:p>
            <a:pPr eaLnBrk="1" hangingPunct="1"/>
            <a:r>
              <a:rPr lang="fr-BE" altLang="pt-PT"/>
              <a:t>Preenchimento dos questionários</a:t>
            </a:r>
            <a:endParaRPr lang="en-US" altLang="pt-P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lstStyle/>
          <a:p>
            <a:pPr eaLnBrk="1" hangingPunct="1"/>
            <a:r>
              <a:rPr lang="fr-BE" altLang="pt-PT"/>
              <a:t>QUESTIONÁRIO INSTITUCIONAL</a:t>
            </a:r>
            <a:endParaRPr lang="en-US" altLang="pt-PT"/>
          </a:p>
        </p:txBody>
      </p:sp>
      <p:pic>
        <p:nvPicPr>
          <p:cNvPr id="19459"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90500" y="965200"/>
            <a:ext cx="3498850" cy="49466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0" name="Rectangle 3"/>
          <p:cNvSpPr>
            <a:spLocks noChangeArrowheads="1"/>
          </p:cNvSpPr>
          <p:nvPr/>
        </p:nvSpPr>
        <p:spPr bwMode="auto">
          <a:xfrm>
            <a:off x="3543300" y="889001"/>
            <a:ext cx="539115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pt-PT" b="1" dirty="0">
                <a:solidFill>
                  <a:srgbClr val="C00000"/>
                </a:solidFill>
              </a:rPr>
              <a:t>Quatro partes </a:t>
            </a:r>
            <a:r>
              <a:rPr lang="pt-PT" b="1" dirty="0"/>
              <a:t>podem ser concluídas </a:t>
            </a:r>
            <a:r>
              <a:rPr lang="pt-PT" b="1" dirty="0">
                <a:solidFill>
                  <a:srgbClr val="C00000"/>
                </a:solidFill>
              </a:rPr>
              <a:t>antes</a:t>
            </a:r>
            <a:r>
              <a:rPr lang="pt-PT" b="1" dirty="0"/>
              <a:t> (ou depois) do dia do PPS</a:t>
            </a:r>
            <a:r>
              <a:rPr lang="pt-PT" dirty="0"/>
              <a:t/>
            </a:r>
            <a:br>
              <a:rPr lang="pt-PT" dirty="0"/>
            </a:br>
            <a:r>
              <a:rPr lang="pt-PT" dirty="0"/>
              <a:t/>
            </a:r>
            <a:br>
              <a:rPr lang="pt-PT" dirty="0"/>
            </a:br>
            <a:r>
              <a:rPr lang="pt-PT" sz="2000" dirty="0">
                <a:solidFill>
                  <a:srgbClr val="C00000"/>
                </a:solidFill>
              </a:rPr>
              <a:t>Parte A </a:t>
            </a:r>
            <a:r>
              <a:rPr lang="pt-PT" sz="2000" dirty="0"/>
              <a:t>- Informações gerais sobre o LTCF</a:t>
            </a:r>
            <a:br>
              <a:rPr lang="pt-PT" sz="2000" dirty="0"/>
            </a:br>
            <a:r>
              <a:rPr lang="pt-PT" sz="2000" dirty="0"/>
              <a:t/>
            </a:r>
            <a:br>
              <a:rPr lang="pt-PT" sz="2000" dirty="0"/>
            </a:br>
            <a:r>
              <a:rPr lang="pt-PT" sz="2000" dirty="0">
                <a:solidFill>
                  <a:srgbClr val="C00000"/>
                </a:solidFill>
              </a:rPr>
              <a:t>Parte C </a:t>
            </a:r>
            <a:r>
              <a:rPr lang="pt-PT" sz="2000" dirty="0"/>
              <a:t>- Cuidados médicos e coordenação</a:t>
            </a:r>
            <a:br>
              <a:rPr lang="pt-PT" sz="2000" dirty="0"/>
            </a:br>
            <a:r>
              <a:rPr lang="pt-PT" sz="2000" dirty="0"/>
              <a:t/>
            </a:r>
            <a:br>
              <a:rPr lang="pt-PT" sz="2000" dirty="0"/>
            </a:br>
            <a:r>
              <a:rPr lang="pt-PT" sz="2000" dirty="0">
                <a:solidFill>
                  <a:srgbClr val="C00000"/>
                </a:solidFill>
              </a:rPr>
              <a:t>Parte D </a:t>
            </a:r>
            <a:r>
              <a:rPr lang="pt-PT" sz="2000" dirty="0"/>
              <a:t>- Recursos, práticas e políticas de prevenção e controlo de infeções</a:t>
            </a:r>
            <a:br>
              <a:rPr lang="pt-PT" sz="2000" dirty="0"/>
            </a:br>
            <a:r>
              <a:rPr lang="pt-PT" sz="2000" dirty="0"/>
              <a:t/>
            </a:r>
            <a:br>
              <a:rPr lang="pt-PT" sz="2000" dirty="0"/>
            </a:br>
            <a:r>
              <a:rPr lang="pt-PT" sz="2000" dirty="0">
                <a:solidFill>
                  <a:srgbClr val="C00000"/>
                </a:solidFill>
              </a:rPr>
              <a:t>Parte E </a:t>
            </a:r>
            <a:r>
              <a:rPr lang="pt-PT" sz="2000" dirty="0"/>
              <a:t>- Política antimicrobiana</a:t>
            </a:r>
            <a:br>
              <a:rPr lang="pt-PT" sz="2000" dirty="0"/>
            </a:br>
            <a:r>
              <a:rPr lang="pt-PT" sz="2000" dirty="0"/>
              <a:t/>
            </a:r>
            <a:br>
              <a:rPr lang="pt-PT" sz="2000" dirty="0"/>
            </a:br>
            <a:r>
              <a:rPr lang="pt-PT" sz="2000" b="1" dirty="0"/>
              <a:t>Nota: </a:t>
            </a:r>
            <a:r>
              <a:rPr lang="pt-PT" sz="2000" dirty="0"/>
              <a:t>Recomenda-se que estes resultados sejam inseridos no software ao mesmo tempo que os dados recolhidos no PPS</a:t>
            </a:r>
            <a:endParaRPr lang="en-US" altLang="pt-PT" sz="20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214438"/>
            <a:ext cx="8283575" cy="481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3"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A</a:t>
            </a:r>
            <a:br>
              <a:rPr lang="en-GB" altLang="pt-PT" dirty="0">
                <a:ea typeface="ＭＳ Ｐゴシック" panose="020B0600070205080204" pitchFamily="34" charset="-128"/>
              </a:rPr>
            </a:br>
            <a:r>
              <a:rPr lang="en-GB" altLang="pt-PT" sz="2000" dirty="0">
                <a:ea typeface="ＭＳ Ｐゴシック" panose="020B0600070205080204" pitchFamily="34" charset="-128"/>
              </a:rPr>
              <a:t>INFORMAÇÕES GERAIS SOBRE A LTCF</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sp>
        <p:nvSpPr>
          <p:cNvPr id="3" name="Rectangle 2"/>
          <p:cNvSpPr>
            <a:spLocks noChangeArrowheads="1"/>
          </p:cNvSpPr>
          <p:nvPr/>
        </p:nvSpPr>
        <p:spPr bwMode="auto">
          <a:xfrm>
            <a:off x="5514975" y="2416175"/>
            <a:ext cx="2205038" cy="409575"/>
          </a:xfrm>
          <a:prstGeom prst="rect">
            <a:avLst/>
          </a:prstGeom>
          <a:noFill/>
          <a:ln w="38100">
            <a:solidFill>
              <a:srgbClr val="FF0000"/>
            </a:solidFill>
            <a:prstDash val="dash"/>
            <a:miter lim="800000"/>
            <a:headEnd/>
            <a:tailEnd/>
          </a:ln>
          <a:effectLst>
            <a:outerShdw blurRad="635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Calibri" pitchFamily="34" charset="0"/>
            </a:endParaRPr>
          </a:p>
        </p:txBody>
      </p:sp>
      <p:sp>
        <p:nvSpPr>
          <p:cNvPr id="5" name="Rectangle 4"/>
          <p:cNvSpPr>
            <a:spLocks noChangeArrowheads="1"/>
          </p:cNvSpPr>
          <p:nvPr/>
        </p:nvSpPr>
        <p:spPr bwMode="auto">
          <a:xfrm>
            <a:off x="2139084" y="2426277"/>
            <a:ext cx="3236480" cy="409575"/>
          </a:xfrm>
          <a:prstGeom prst="rect">
            <a:avLst/>
          </a:prstGeom>
          <a:noFill/>
          <a:ln w="38100">
            <a:solidFill>
              <a:srgbClr val="FF0000"/>
            </a:solidFill>
            <a:prstDash val="dash"/>
            <a:miter lim="800000"/>
            <a:headEnd/>
            <a:tailEnd/>
          </a:ln>
          <a:effectLst>
            <a:outerShdw blurRad="635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A</a:t>
            </a:r>
            <a:br>
              <a:rPr lang="en-GB" altLang="pt-PT" dirty="0">
                <a:ea typeface="ＭＳ Ｐゴシック" panose="020B0600070205080204" pitchFamily="34" charset="-128"/>
              </a:rPr>
            </a:br>
            <a:r>
              <a:rPr lang="en-GB" altLang="pt-PT" sz="2000" dirty="0">
                <a:ea typeface="ＭＳ Ｐゴシック" panose="020B0600070205080204" pitchFamily="34" charset="-128"/>
              </a:rPr>
              <a:t>INFORMAÇÕES GERAIS SOBRE A LTCF</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413496995"/>
              </p:ext>
            </p:extLst>
          </p:nvPr>
        </p:nvGraphicFramePr>
        <p:xfrm>
          <a:off x="478971" y="965200"/>
          <a:ext cx="8519886" cy="5744406"/>
        </p:xfrm>
        <a:graphic>
          <a:graphicData uri="http://schemas.openxmlformats.org/drawingml/2006/table">
            <a:tbl>
              <a:tblPr/>
              <a:tblGrid>
                <a:gridCol w="8519886">
                  <a:extLst>
                    <a:ext uri="{9D8B030D-6E8A-4147-A177-3AD203B41FA5}">
                      <a16:colId xmlns:a16="http://schemas.microsoft.com/office/drawing/2014/main" val="20000"/>
                    </a:ext>
                  </a:extLst>
                </a:gridCol>
              </a:tblGrid>
              <a:tr h="1604736">
                <a:tc>
                  <a:txBody>
                    <a:bodyPr/>
                    <a:lstStyle>
                      <a:lvl1pPr marL="34925" eaLnBrk="0" hangingPunct="0">
                        <a:lnSpc>
                          <a:spcPct val="90000"/>
                        </a:lnSpc>
                        <a:spcBef>
                          <a:spcPts val="300"/>
                        </a:spcBef>
                        <a:spcAft>
                          <a:spcPts val="600"/>
                        </a:spcAft>
                        <a:buFont typeface="Wingdings" pitchFamily="2" charset="2"/>
                        <a:defRPr sz="2000">
                          <a:solidFill>
                            <a:schemeClr val="tx1"/>
                          </a:solidFill>
                          <a:latin typeface="Tahoma" pitchFamily="34" charset="0"/>
                          <a:cs typeface="Tahoma" pitchFamily="34" charset="0"/>
                        </a:defRPr>
                      </a:lvl1pPr>
                      <a:lvl2pPr marL="742950" indent="-285750" eaLnBrk="0" hangingPunct="0">
                        <a:lnSpc>
                          <a:spcPct val="90000"/>
                        </a:lnSpc>
                        <a:spcAft>
                          <a:spcPct val="25000"/>
                        </a:spcAft>
                        <a:defRPr sz="2000">
                          <a:solidFill>
                            <a:schemeClr val="tx1"/>
                          </a:solidFill>
                          <a:latin typeface="Tahoma" pitchFamily="34" charset="0"/>
                          <a:cs typeface="Tahoma" pitchFamily="34" charset="0"/>
                        </a:defRPr>
                      </a:lvl2pPr>
                      <a:lvl3pPr marL="1143000" indent="-228600" eaLnBrk="0" hangingPunct="0">
                        <a:spcBef>
                          <a:spcPct val="20000"/>
                        </a:spcBef>
                        <a:defRPr sz="1600">
                          <a:solidFill>
                            <a:schemeClr val="tx1"/>
                          </a:solidFill>
                          <a:latin typeface="Tahoma" pitchFamily="34" charset="0"/>
                          <a:cs typeface="Tahoma" pitchFamily="34" charset="0"/>
                        </a:defRPr>
                      </a:lvl3pPr>
                      <a:lvl4pPr marL="1600200" indent="-228600" eaLnBrk="0" hangingPunct="0">
                        <a:spcBef>
                          <a:spcPct val="20000"/>
                        </a:spcBef>
                        <a:defRPr sz="1400">
                          <a:solidFill>
                            <a:schemeClr val="tx1"/>
                          </a:solidFill>
                          <a:latin typeface="Tahoma" pitchFamily="34" charset="0"/>
                          <a:cs typeface="Tahoma" pitchFamily="34" charset="0"/>
                        </a:defRPr>
                      </a:lvl4pPr>
                      <a:lvl5pPr marL="2057400" indent="-228600" eaLnBrk="0" hangingPunct="0">
                        <a:spcBef>
                          <a:spcPct val="20000"/>
                        </a:spcBef>
                        <a:defRPr sz="1400">
                          <a:solidFill>
                            <a:schemeClr val="tx1"/>
                          </a:solidFill>
                          <a:latin typeface="Tahoma" pitchFamily="34" charset="0"/>
                          <a:cs typeface="Tahoma" pitchFamily="34" charset="0"/>
                        </a:defRPr>
                      </a:lvl5pPr>
                      <a:lvl6pPr marL="2514600" indent="-228600" eaLnBrk="0" fontAlgn="base" hangingPunct="0">
                        <a:spcBef>
                          <a:spcPct val="20000"/>
                        </a:spcBef>
                        <a:spcAft>
                          <a:spcPct val="0"/>
                        </a:spcAft>
                        <a:defRPr sz="1400">
                          <a:solidFill>
                            <a:schemeClr val="tx1"/>
                          </a:solidFill>
                          <a:latin typeface="Tahoma" pitchFamily="34" charset="0"/>
                          <a:cs typeface="Tahoma" pitchFamily="34" charset="0"/>
                        </a:defRPr>
                      </a:lvl6pPr>
                      <a:lvl7pPr marL="2971800" indent="-228600" eaLnBrk="0" fontAlgn="base" hangingPunct="0">
                        <a:spcBef>
                          <a:spcPct val="20000"/>
                        </a:spcBef>
                        <a:spcAft>
                          <a:spcPct val="0"/>
                        </a:spcAft>
                        <a:defRPr sz="1400">
                          <a:solidFill>
                            <a:schemeClr val="tx1"/>
                          </a:solidFill>
                          <a:latin typeface="Tahoma" pitchFamily="34" charset="0"/>
                          <a:cs typeface="Tahoma" pitchFamily="34" charset="0"/>
                        </a:defRPr>
                      </a:lvl7pPr>
                      <a:lvl8pPr marL="3429000" indent="-228600" eaLnBrk="0" fontAlgn="base" hangingPunct="0">
                        <a:spcBef>
                          <a:spcPct val="20000"/>
                        </a:spcBef>
                        <a:spcAft>
                          <a:spcPct val="0"/>
                        </a:spcAft>
                        <a:defRPr sz="1400">
                          <a:solidFill>
                            <a:schemeClr val="tx1"/>
                          </a:solidFill>
                          <a:latin typeface="Tahoma" pitchFamily="34" charset="0"/>
                          <a:cs typeface="Tahoma" pitchFamily="34" charset="0"/>
                        </a:defRPr>
                      </a:lvl8pPr>
                      <a:lvl9pPr marL="3886200" indent="-228600" eaLnBrk="0" fontAlgn="base" hangingPunct="0">
                        <a:spcBef>
                          <a:spcPct val="20000"/>
                        </a:spcBef>
                        <a:spcAft>
                          <a:spcPct val="0"/>
                        </a:spcAft>
                        <a:defRPr sz="1400">
                          <a:solidFill>
                            <a:schemeClr val="tx1"/>
                          </a:solidFill>
                          <a:latin typeface="Tahoma" pitchFamily="34" charset="0"/>
                          <a:cs typeface="Tahoma" pitchFamily="34" charset="0"/>
                        </a:defRPr>
                      </a:lvl9pPr>
                    </a:lstStyle>
                    <a:p>
                      <a:pPr marL="34925" marR="0" lvl="0" indent="0" algn="l" defTabSz="914400" rtl="0" eaLnBrk="0" fontAlgn="base" latinLnBrk="0" hangingPunct="0">
                        <a:lnSpc>
                          <a:spcPct val="90000"/>
                        </a:lnSpc>
                        <a:spcBef>
                          <a:spcPct val="0"/>
                        </a:spcBef>
                        <a:spcAft>
                          <a:spcPct val="0"/>
                        </a:spcAft>
                        <a:buClrTx/>
                        <a:buSzTx/>
                        <a:buFontTx/>
                        <a:buNone/>
                        <a:tabLst/>
                        <a:defRPr/>
                      </a:pPr>
                      <a:r>
                        <a:rPr kumimoji="0" lang="en-GB" altLang="pt-PT" sz="1600" b="0" i="0" u="none" strike="noStrike" cap="none" normalizeH="0" baseline="0" dirty="0">
                          <a:ln>
                            <a:noFill/>
                          </a:ln>
                          <a:solidFill>
                            <a:schemeClr val="tx1"/>
                          </a:solidFill>
                          <a:effectLst/>
                          <a:latin typeface="Tahoma" pitchFamily="34" charset="0"/>
                          <a:ea typeface="ＭＳ Ｐゴシック" pitchFamily="34" charset="-128"/>
                        </a:rPr>
                        <a:t>UM “</a:t>
                      </a:r>
                      <a:r>
                        <a:rPr kumimoji="0" lang="en-GB" altLang="pt-PT" sz="1600" b="1" i="0" u="none" strike="noStrike" cap="none" normalizeH="0" baseline="0" dirty="0" err="1">
                          <a:ln>
                            <a:noFill/>
                          </a:ln>
                          <a:solidFill>
                            <a:srgbClr val="FF0000"/>
                          </a:solidFill>
                          <a:effectLst/>
                          <a:latin typeface="Tahoma" pitchFamily="34" charset="0"/>
                          <a:ea typeface="ＭＳ Ｐゴシック" pitchFamily="34" charset="-128"/>
                        </a:rPr>
                        <a:t>enfermeiro</a:t>
                      </a:r>
                      <a:r>
                        <a:rPr kumimoji="0" lang="en-GB" altLang="pt-PT" sz="1600" b="1" i="0" u="none" strike="noStrike" cap="none" normalizeH="0" baseline="0" dirty="0">
                          <a:ln>
                            <a:noFill/>
                          </a:ln>
                          <a:solidFill>
                            <a:srgbClr val="FF0000"/>
                          </a:solidFill>
                          <a:effectLst/>
                          <a:latin typeface="Tahoma" pitchFamily="34" charset="0"/>
                          <a:ea typeface="ＭＳ Ｐゴシック" pitchFamily="34" charset="-128"/>
                        </a:rPr>
                        <a:t> </a:t>
                      </a:r>
                      <a:r>
                        <a:rPr kumimoji="0" lang="en-GB" altLang="pt-PT" sz="1600" b="1" i="0" u="none" strike="noStrike" cap="none" normalizeH="0" baseline="0" dirty="0" err="1">
                          <a:ln>
                            <a:noFill/>
                          </a:ln>
                          <a:solidFill>
                            <a:srgbClr val="FF0000"/>
                          </a:solidFill>
                          <a:effectLst/>
                          <a:latin typeface="Tahoma" pitchFamily="34" charset="0"/>
                          <a:ea typeface="ＭＳ Ｐゴシック" pitchFamily="34" charset="-128"/>
                        </a:rPr>
                        <a:t>registado</a:t>
                      </a:r>
                      <a:r>
                        <a:rPr kumimoji="0" lang="en-GB" altLang="pt-PT" sz="1600" b="0" i="0" u="none" strike="noStrike" cap="none" normalizeH="0" baseline="0" dirty="0">
                          <a:ln>
                            <a:noFill/>
                          </a:ln>
                          <a:solidFill>
                            <a:schemeClr val="tx1"/>
                          </a:solidFill>
                          <a:effectLst/>
                          <a:latin typeface="Tahoma" pitchFamily="34" charset="0"/>
                          <a:ea typeface="ＭＳ Ｐゴシック" pitchFamily="34" charset="-128"/>
                        </a:rPr>
                        <a:t>” </a:t>
                      </a:r>
                      <a:r>
                        <a:rPr kumimoji="0" lang="pt-PT" altLang="pt-PT" sz="1600" b="0" i="0" u="none" strike="noStrike" cap="none" normalizeH="0" baseline="0" dirty="0">
                          <a:ln>
                            <a:noFill/>
                          </a:ln>
                          <a:solidFill>
                            <a:schemeClr val="tx1"/>
                          </a:solidFill>
                          <a:effectLst/>
                          <a:latin typeface="Tahoma" pitchFamily="34" charset="0"/>
                          <a:ea typeface="ＭＳ Ｐゴシック" pitchFamily="34" charset="-128"/>
                        </a:rPr>
                        <a:t>é um enfermeiro que obteve licença de enfermagem, após frequência de instituição de ensino de enfermagem. </a:t>
                      </a:r>
                      <a:r>
                        <a:rPr lang="pt-PT" sz="1600" kern="1200" dirty="0">
                          <a:solidFill>
                            <a:schemeClr val="tx1"/>
                          </a:solidFill>
                          <a:effectLst/>
                          <a:latin typeface="Tahoma" pitchFamily="34" charset="0"/>
                          <a:ea typeface="+mn-ea"/>
                          <a:cs typeface="Tahoma" pitchFamily="34" charset="0"/>
                        </a:rPr>
                        <a:t>Incluir todos os enfermeiros na LTCF, mesmo que nela não estejam permanentemente empregados, independentemente da forma de contratação (por exemplo, devem ser incluídos enfermeiros fornecidos por empresas de recrutamento). </a:t>
                      </a:r>
                    </a:p>
                    <a:p>
                      <a:pPr marL="34925" marR="0" lvl="0" indent="0" algn="l" defTabSz="914400" rtl="0" eaLnBrk="0" fontAlgn="base" latinLnBrk="0" hangingPunct="0">
                        <a:lnSpc>
                          <a:spcPct val="90000"/>
                        </a:lnSpc>
                        <a:spcBef>
                          <a:spcPct val="0"/>
                        </a:spcBef>
                        <a:spcAft>
                          <a:spcPct val="0"/>
                        </a:spcAft>
                        <a:buClrTx/>
                        <a:buSzTx/>
                        <a:buFontTx/>
                        <a:buNone/>
                        <a:tabLst/>
                        <a:defRPr/>
                      </a:pPr>
                      <a:r>
                        <a:rPr kumimoji="0" lang="en-GB" altLang="pt-PT" sz="1600" b="1" i="0" u="none" strike="noStrike" cap="none" normalizeH="0" baseline="0" dirty="0" err="1">
                          <a:ln>
                            <a:noFill/>
                          </a:ln>
                          <a:solidFill>
                            <a:schemeClr val="tx1"/>
                          </a:solidFill>
                          <a:effectLst/>
                          <a:latin typeface="Tahoma" pitchFamily="34" charset="0"/>
                          <a:ea typeface="ＭＳ Ｐゴシック" pitchFamily="34" charset="-128"/>
                        </a:rPr>
                        <a:t>Não</a:t>
                      </a:r>
                      <a:r>
                        <a:rPr kumimoji="0" lang="en-GB" altLang="pt-PT" sz="1600" b="1" i="0" u="none" strike="noStrike" cap="none" normalizeH="0" baseline="0" dirty="0">
                          <a:ln>
                            <a:noFill/>
                          </a:ln>
                          <a:solidFill>
                            <a:schemeClr val="tx1"/>
                          </a:solidFill>
                          <a:effectLst/>
                          <a:latin typeface="Tahoma" pitchFamily="34" charset="0"/>
                          <a:ea typeface="ＭＳ Ｐゴシック" pitchFamily="34" charset="-128"/>
                        </a:rPr>
                        <a:t> </a:t>
                      </a:r>
                      <a:r>
                        <a:rPr kumimoji="0" lang="en-GB" altLang="pt-PT" sz="1600" b="1" i="0" u="none" strike="noStrike" cap="none" normalizeH="0" baseline="0" dirty="0" err="1">
                          <a:ln>
                            <a:noFill/>
                          </a:ln>
                          <a:solidFill>
                            <a:schemeClr val="tx1"/>
                          </a:solidFill>
                          <a:effectLst/>
                          <a:latin typeface="Tahoma" pitchFamily="34" charset="0"/>
                          <a:ea typeface="ＭＳ Ｐゴシック" pitchFamily="34" charset="-128"/>
                        </a:rPr>
                        <a:t>incluem</a:t>
                      </a:r>
                      <a:r>
                        <a:rPr kumimoji="0" lang="en-GB" altLang="pt-PT" sz="1600" b="1" i="0" u="none" strike="noStrike" cap="none" normalizeH="0" baseline="0" dirty="0">
                          <a:ln>
                            <a:noFill/>
                          </a:ln>
                          <a:solidFill>
                            <a:schemeClr val="tx1"/>
                          </a:solidFill>
                          <a:effectLst/>
                          <a:latin typeface="Tahoma" pitchFamily="34" charset="0"/>
                          <a:ea typeface="ＭＳ Ｐゴシック" pitchFamily="34" charset="-128"/>
                        </a:rPr>
                        <a:t> </a:t>
                      </a:r>
                      <a:r>
                        <a:rPr kumimoji="0" lang="en-GB" altLang="pt-PT" sz="1600" b="1" i="0" u="none" strike="noStrike" cap="none" normalizeH="0" baseline="0" dirty="0" err="1">
                          <a:ln>
                            <a:noFill/>
                          </a:ln>
                          <a:solidFill>
                            <a:schemeClr val="tx1"/>
                          </a:solidFill>
                          <a:effectLst/>
                          <a:latin typeface="Tahoma" pitchFamily="34" charset="0"/>
                          <a:ea typeface="ＭＳ Ｐゴシック" pitchFamily="34" charset="-128"/>
                        </a:rPr>
                        <a:t>os</a:t>
                      </a:r>
                      <a:r>
                        <a:rPr kumimoji="0" lang="en-GB" altLang="pt-PT" sz="1600" b="1" i="0" u="none" strike="noStrike" cap="none" normalizeH="0" baseline="0" dirty="0">
                          <a:ln>
                            <a:noFill/>
                          </a:ln>
                          <a:solidFill>
                            <a:schemeClr val="tx1"/>
                          </a:solidFill>
                          <a:effectLst/>
                          <a:latin typeface="Tahoma" pitchFamily="34" charset="0"/>
                          <a:ea typeface="ＭＳ Ｐゴシック" pitchFamily="34" charset="-128"/>
                        </a:rPr>
                        <a:t> </a:t>
                      </a:r>
                      <a:r>
                        <a:rPr kumimoji="0" lang="en-GB" altLang="pt-PT" sz="1600" b="1" i="0" u="none" strike="noStrike" cap="none" normalizeH="0" baseline="0" dirty="0" err="1">
                          <a:ln>
                            <a:noFill/>
                          </a:ln>
                          <a:solidFill>
                            <a:schemeClr val="tx1"/>
                          </a:solidFill>
                          <a:effectLst/>
                          <a:latin typeface="Tahoma" pitchFamily="34" charset="0"/>
                          <a:ea typeface="ＭＳ Ｐゴシック" pitchFamily="34" charset="-128"/>
                        </a:rPr>
                        <a:t>estudantes</a:t>
                      </a:r>
                      <a:r>
                        <a:rPr kumimoji="0" lang="en-GB" altLang="pt-PT" sz="1600" b="0" i="0" u="none" strike="noStrike" cap="none" normalizeH="0" baseline="0" dirty="0">
                          <a:ln>
                            <a:noFill/>
                          </a:ln>
                          <a:solidFill>
                            <a:schemeClr val="tx1"/>
                          </a:solidFill>
                          <a:effectLst/>
                          <a:latin typeface="Tahoma" pitchFamily="34" charset="0"/>
                          <a:ea typeface="ＭＳ Ｐゴシック" pitchFamily="34" charset="-128"/>
                        </a:rPr>
                        <a:t>.</a:t>
                      </a:r>
                    </a:p>
                  </a:txBody>
                  <a:tcPr marL="17780" marR="17780" marT="17780" marB="1778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47633">
                <a:tc>
                  <a:txBody>
                    <a:bodyPr/>
                    <a:lstStyle>
                      <a:lvl1pPr marL="34925" eaLnBrk="0" hangingPunct="0">
                        <a:lnSpc>
                          <a:spcPct val="90000"/>
                        </a:lnSpc>
                        <a:spcBef>
                          <a:spcPts val="300"/>
                        </a:spcBef>
                        <a:spcAft>
                          <a:spcPts val="600"/>
                        </a:spcAft>
                        <a:buFont typeface="Wingdings" pitchFamily="2" charset="2"/>
                        <a:defRPr sz="2000">
                          <a:solidFill>
                            <a:schemeClr val="tx1"/>
                          </a:solidFill>
                          <a:latin typeface="Tahoma" pitchFamily="34" charset="0"/>
                          <a:cs typeface="Tahoma" pitchFamily="34" charset="0"/>
                        </a:defRPr>
                      </a:lvl1pPr>
                      <a:lvl2pPr marL="742950" indent="-285750" eaLnBrk="0" hangingPunct="0">
                        <a:lnSpc>
                          <a:spcPct val="90000"/>
                        </a:lnSpc>
                        <a:spcAft>
                          <a:spcPct val="25000"/>
                        </a:spcAft>
                        <a:defRPr sz="2000">
                          <a:solidFill>
                            <a:schemeClr val="tx1"/>
                          </a:solidFill>
                          <a:latin typeface="Tahoma" pitchFamily="34" charset="0"/>
                          <a:cs typeface="Tahoma" pitchFamily="34" charset="0"/>
                        </a:defRPr>
                      </a:lvl2pPr>
                      <a:lvl3pPr marL="1143000" indent="-228600" eaLnBrk="0" hangingPunct="0">
                        <a:spcBef>
                          <a:spcPct val="20000"/>
                        </a:spcBef>
                        <a:defRPr sz="1600">
                          <a:solidFill>
                            <a:schemeClr val="tx1"/>
                          </a:solidFill>
                          <a:latin typeface="Tahoma" pitchFamily="34" charset="0"/>
                          <a:cs typeface="Tahoma" pitchFamily="34" charset="0"/>
                        </a:defRPr>
                      </a:lvl3pPr>
                      <a:lvl4pPr marL="1600200" indent="-228600" eaLnBrk="0" hangingPunct="0">
                        <a:spcBef>
                          <a:spcPct val="20000"/>
                        </a:spcBef>
                        <a:defRPr sz="1400">
                          <a:solidFill>
                            <a:schemeClr val="tx1"/>
                          </a:solidFill>
                          <a:latin typeface="Tahoma" pitchFamily="34" charset="0"/>
                          <a:cs typeface="Tahoma" pitchFamily="34" charset="0"/>
                        </a:defRPr>
                      </a:lvl4pPr>
                      <a:lvl5pPr marL="2057400" indent="-228600" eaLnBrk="0" hangingPunct="0">
                        <a:spcBef>
                          <a:spcPct val="20000"/>
                        </a:spcBef>
                        <a:defRPr sz="1400">
                          <a:solidFill>
                            <a:schemeClr val="tx1"/>
                          </a:solidFill>
                          <a:latin typeface="Tahoma" pitchFamily="34" charset="0"/>
                          <a:cs typeface="Tahoma" pitchFamily="34" charset="0"/>
                        </a:defRPr>
                      </a:lvl5pPr>
                      <a:lvl6pPr marL="2514600" indent="-228600" eaLnBrk="0" fontAlgn="base" hangingPunct="0">
                        <a:spcBef>
                          <a:spcPct val="20000"/>
                        </a:spcBef>
                        <a:spcAft>
                          <a:spcPct val="0"/>
                        </a:spcAft>
                        <a:defRPr sz="1400">
                          <a:solidFill>
                            <a:schemeClr val="tx1"/>
                          </a:solidFill>
                          <a:latin typeface="Tahoma" pitchFamily="34" charset="0"/>
                          <a:cs typeface="Tahoma" pitchFamily="34" charset="0"/>
                        </a:defRPr>
                      </a:lvl6pPr>
                      <a:lvl7pPr marL="2971800" indent="-228600" eaLnBrk="0" fontAlgn="base" hangingPunct="0">
                        <a:spcBef>
                          <a:spcPct val="20000"/>
                        </a:spcBef>
                        <a:spcAft>
                          <a:spcPct val="0"/>
                        </a:spcAft>
                        <a:defRPr sz="1400">
                          <a:solidFill>
                            <a:schemeClr val="tx1"/>
                          </a:solidFill>
                          <a:latin typeface="Tahoma" pitchFamily="34" charset="0"/>
                          <a:cs typeface="Tahoma" pitchFamily="34" charset="0"/>
                        </a:defRPr>
                      </a:lvl7pPr>
                      <a:lvl8pPr marL="3429000" indent="-228600" eaLnBrk="0" fontAlgn="base" hangingPunct="0">
                        <a:spcBef>
                          <a:spcPct val="20000"/>
                        </a:spcBef>
                        <a:spcAft>
                          <a:spcPct val="0"/>
                        </a:spcAft>
                        <a:defRPr sz="1400">
                          <a:solidFill>
                            <a:schemeClr val="tx1"/>
                          </a:solidFill>
                          <a:latin typeface="Tahoma" pitchFamily="34" charset="0"/>
                          <a:cs typeface="Tahoma" pitchFamily="34" charset="0"/>
                        </a:defRPr>
                      </a:lvl8pPr>
                      <a:lvl9pPr marL="3886200" indent="-228600" eaLnBrk="0" fontAlgn="base" hangingPunct="0">
                        <a:spcBef>
                          <a:spcPct val="20000"/>
                        </a:spcBef>
                        <a:spcAft>
                          <a:spcPct val="0"/>
                        </a:spcAft>
                        <a:defRPr sz="1400">
                          <a:solidFill>
                            <a:schemeClr val="tx1"/>
                          </a:solidFill>
                          <a:latin typeface="Tahoma" pitchFamily="34" charset="0"/>
                          <a:cs typeface="Tahoma" pitchFamily="34" charset="0"/>
                        </a:defRPr>
                      </a:lvl9pPr>
                    </a:lstStyle>
                    <a:p>
                      <a:r>
                        <a:rPr lang="pt-PT" sz="1600" kern="1200" dirty="0">
                          <a:solidFill>
                            <a:schemeClr val="tx1"/>
                          </a:solidFill>
                          <a:effectLst/>
                          <a:latin typeface="Tahoma" pitchFamily="34" charset="0"/>
                          <a:ea typeface="+mn-ea"/>
                          <a:cs typeface="Tahoma" pitchFamily="34" charset="0"/>
                        </a:rPr>
                        <a:t>Um “</a:t>
                      </a:r>
                      <a:r>
                        <a:rPr lang="pt-PT" sz="1600" b="1" kern="1200" dirty="0">
                          <a:solidFill>
                            <a:srgbClr val="FF0000"/>
                          </a:solidFill>
                          <a:effectLst/>
                          <a:latin typeface="Tahoma" pitchFamily="34" charset="0"/>
                          <a:ea typeface="+mn-ea"/>
                          <a:cs typeface="Tahoma" pitchFamily="34" charset="0"/>
                        </a:rPr>
                        <a:t>assistente operaciona</a:t>
                      </a:r>
                      <a:r>
                        <a:rPr lang="pt-PT" sz="1600" b="0" kern="1200" dirty="0">
                          <a:solidFill>
                            <a:srgbClr val="FF0000"/>
                          </a:solidFill>
                          <a:effectLst/>
                          <a:latin typeface="Tahoma" pitchFamily="34" charset="0"/>
                          <a:ea typeface="+mn-ea"/>
                          <a:cs typeface="Tahoma" pitchFamily="34" charset="0"/>
                        </a:rPr>
                        <a:t>l</a:t>
                      </a:r>
                      <a:r>
                        <a:rPr lang="pt-PT" sz="1600" b="0" kern="1200" dirty="0">
                          <a:solidFill>
                            <a:schemeClr val="tx1"/>
                          </a:solidFill>
                          <a:effectLst/>
                          <a:latin typeface="Tahoma" pitchFamily="34" charset="0"/>
                          <a:ea typeface="+mn-ea"/>
                          <a:cs typeface="Tahoma" pitchFamily="34" charset="0"/>
                        </a:rPr>
                        <a:t>” </a:t>
                      </a:r>
                      <a:r>
                        <a:rPr lang="pt-PT" sz="1600" kern="1200" dirty="0">
                          <a:solidFill>
                            <a:schemeClr val="tx1"/>
                          </a:solidFill>
                          <a:effectLst/>
                          <a:latin typeface="Tahoma" pitchFamily="34" charset="0"/>
                          <a:ea typeface="+mn-ea"/>
                          <a:cs typeface="Tahoma" pitchFamily="34" charset="0"/>
                        </a:rPr>
                        <a:t>(ou ajudante de enfermaria) pode também ser conhecido por ‘auxiliar de ação médica’, ‘auxiliar de enfermagem’, ou outras designações similares. Incluir também assistentes operacionais que não estejam empregados permanentemente na posição que ocupam na LTCF.</a:t>
                      </a:r>
                    </a:p>
                    <a:p>
                      <a:r>
                        <a:rPr lang="pt-PT" sz="1400" kern="1200" dirty="0">
                          <a:solidFill>
                            <a:schemeClr val="tx1"/>
                          </a:solidFill>
                          <a:effectLst/>
                          <a:latin typeface="Tahoma" pitchFamily="34" charset="0"/>
                          <a:ea typeface="+mn-ea"/>
                          <a:cs typeface="Tahoma" pitchFamily="34" charset="0"/>
                        </a:rPr>
                        <a:t>Os assistentes operacionais trabalham sob a supervisão de enfermeiros ou médicos, na prestação de cuidados de saúde elementares aos residentes nas LTCF. Em geral, eles alimentam, vestem, dão banho e cuidam dos residentes, mas também podem realizar tarefas medicamente orientadas, com funções mais básicas, como medir e registar a temperatura, pressão arterial, e outros sinais vitais. Não deverá ser feita nenhuma distinção entre o trabalho administrativo, cientifico e/ou trabalho clínico de um assistente operacional.</a:t>
                      </a:r>
                    </a:p>
                    <a:p>
                      <a:pPr marL="34925" marR="0" lvl="0" indent="0" algn="l" defTabSz="914400" rtl="0" eaLnBrk="0" fontAlgn="base" latinLnBrk="0" hangingPunct="0">
                        <a:lnSpc>
                          <a:spcPct val="90000"/>
                        </a:lnSpc>
                        <a:spcBef>
                          <a:spcPct val="0"/>
                        </a:spcBef>
                        <a:spcAft>
                          <a:spcPct val="0"/>
                        </a:spcAft>
                        <a:buClrTx/>
                        <a:buSzTx/>
                        <a:buFontTx/>
                        <a:buNone/>
                        <a:tabLst/>
                      </a:pPr>
                      <a:endParaRPr kumimoji="0" lang="en-US" altLang="pt-PT" sz="1400" b="0" i="0" u="none" strike="noStrike" cap="none" normalizeH="0" baseline="0" dirty="0">
                        <a:ln>
                          <a:noFill/>
                        </a:ln>
                        <a:solidFill>
                          <a:schemeClr val="tx1"/>
                        </a:solidFill>
                        <a:effectLst/>
                        <a:latin typeface="Tahoma" pitchFamily="34" charset="0"/>
                        <a:ea typeface="ＭＳ Ｐゴシック" pitchFamily="34" charset="-128"/>
                      </a:endParaRPr>
                    </a:p>
                    <a:p>
                      <a:pPr marL="34925" marR="0" lvl="0" indent="0" algn="l" defTabSz="914400" rtl="0" eaLnBrk="0" fontAlgn="base" latinLnBrk="0" hangingPunct="0">
                        <a:lnSpc>
                          <a:spcPct val="90000"/>
                        </a:lnSpc>
                        <a:spcBef>
                          <a:spcPct val="0"/>
                        </a:spcBef>
                        <a:spcAft>
                          <a:spcPct val="0"/>
                        </a:spcAft>
                        <a:buClrTx/>
                        <a:buSzTx/>
                        <a:buFontTx/>
                        <a:buNone/>
                        <a:tabLst/>
                      </a:pPr>
                      <a:r>
                        <a:rPr kumimoji="0" lang="pt-PT" altLang="pt-PT" sz="1400" b="1" i="0" u="none" strike="noStrike" cap="none" normalizeH="0" baseline="0" dirty="0">
                          <a:ln>
                            <a:noFill/>
                          </a:ln>
                          <a:solidFill>
                            <a:schemeClr val="tx1"/>
                          </a:solidFill>
                          <a:effectLst/>
                          <a:latin typeface="Tahoma" pitchFamily="34" charset="0"/>
                          <a:ea typeface="ＭＳ Ｐゴシック" pitchFamily="34" charset="-128"/>
                        </a:rPr>
                        <a:t>Não incluir </a:t>
                      </a:r>
                      <a:r>
                        <a:rPr kumimoji="0" lang="pt-PT" altLang="pt-PT" sz="1400" b="0" i="0" u="none" strike="noStrike" cap="none" normalizeH="0" baseline="0" dirty="0">
                          <a:ln>
                            <a:noFill/>
                          </a:ln>
                          <a:solidFill>
                            <a:schemeClr val="tx1"/>
                          </a:solidFill>
                          <a:effectLst/>
                          <a:latin typeface="Tahoma" pitchFamily="34" charset="0"/>
                          <a:ea typeface="ＭＳ Ｐゴシック" pitchFamily="34" charset="-128"/>
                        </a:rPr>
                        <a:t>nesta categoria outros profissionais licenciados da área da saúde, como dietista, fisioterapeuta e terapeuta da fala ou ocupacional, pessoal da logística, estudantes de qualquer área ou voluntários que prestam cuidados básicos ao doente de forma gratuita. </a:t>
                      </a:r>
                      <a:endParaRPr kumimoji="0" lang="en-GB" altLang="pt-PT" sz="1400" b="0" i="0" u="none" strike="noStrike" cap="none" normalizeH="0" baseline="0" dirty="0">
                        <a:ln>
                          <a:noFill/>
                        </a:ln>
                        <a:solidFill>
                          <a:schemeClr val="tx1"/>
                        </a:solidFill>
                        <a:effectLst/>
                        <a:latin typeface="Tahoma" pitchFamily="34" charset="0"/>
                        <a:ea typeface="ＭＳ Ｐゴシック" pitchFamily="34" charset="-128"/>
                      </a:endParaRPr>
                    </a:p>
                    <a:p>
                      <a:pPr marL="34925" marR="0" lvl="0" indent="0" algn="l" defTabSz="914400" rtl="0" eaLnBrk="0" fontAlgn="base" latinLnBrk="0" hangingPunct="0">
                        <a:lnSpc>
                          <a:spcPct val="90000"/>
                        </a:lnSpc>
                        <a:spcBef>
                          <a:spcPts val="300"/>
                        </a:spcBef>
                        <a:spcAft>
                          <a:spcPts val="300"/>
                        </a:spcAft>
                        <a:buClrTx/>
                        <a:buSzTx/>
                        <a:buFontTx/>
                        <a:buNone/>
                        <a:tabLst/>
                      </a:pPr>
                      <a:endParaRPr kumimoji="0" lang="en-GB" altLang="pt-PT" sz="1400" b="0" i="0" u="none" strike="noStrike" cap="none" normalizeH="0" baseline="0" dirty="0">
                        <a:ln>
                          <a:noFill/>
                        </a:ln>
                        <a:solidFill>
                          <a:schemeClr val="tx1"/>
                        </a:solidFill>
                        <a:effectLst/>
                        <a:latin typeface="Tahoma" pitchFamily="34" charset="0"/>
                        <a:ea typeface="ＭＳ Ｐゴシック" pitchFamily="34" charset="-128"/>
                      </a:endParaRPr>
                    </a:p>
                    <a:p>
                      <a:pPr marL="34925" marR="0" lvl="0" indent="0" algn="l" defTabSz="914400" rtl="0" eaLnBrk="0" fontAlgn="base" latinLnBrk="0" hangingPunct="0">
                        <a:lnSpc>
                          <a:spcPct val="90000"/>
                        </a:lnSpc>
                        <a:spcBef>
                          <a:spcPts val="300"/>
                        </a:spcBef>
                        <a:spcAft>
                          <a:spcPts val="300"/>
                        </a:spcAft>
                        <a:buClrTx/>
                        <a:buSzTx/>
                        <a:buFontTx/>
                        <a:buNone/>
                        <a:tabLst/>
                      </a:pPr>
                      <a:r>
                        <a:rPr lang="pt-PT" sz="1400" b="1" dirty="0"/>
                        <a:t>Número total de equivalentes em tempo integral = não só no dia do PPS. Forneça a situação atual, se possível, ou para a situação disponível mais recente.</a:t>
                      </a:r>
                      <a:endParaRPr kumimoji="0" lang="en-GB" altLang="pt-PT" sz="1400" b="1" i="0" u="none" strike="noStrike" cap="none" normalizeH="0" baseline="0" dirty="0">
                        <a:ln>
                          <a:noFill/>
                        </a:ln>
                        <a:solidFill>
                          <a:schemeClr val="tx1"/>
                        </a:solidFill>
                        <a:effectLst/>
                        <a:latin typeface="Tahoma" pitchFamily="34" charset="0"/>
                        <a:ea typeface="Arial Unicode MS" pitchFamily="34" charset="-128"/>
                        <a:cs typeface="Times New Roman" pitchFamily="18" charset="0"/>
                      </a:endParaRPr>
                    </a:p>
                  </a:txBody>
                  <a:tcPr marL="17780" marR="17780" marT="17780" marB="1778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25174">
                <a:tc>
                  <a:txBody>
                    <a:bodyPr/>
                    <a:lstStyle>
                      <a:lvl1pPr marL="34925" eaLnBrk="0" hangingPunct="0">
                        <a:lnSpc>
                          <a:spcPct val="90000"/>
                        </a:lnSpc>
                        <a:spcBef>
                          <a:spcPts val="300"/>
                        </a:spcBef>
                        <a:spcAft>
                          <a:spcPts val="600"/>
                        </a:spcAft>
                        <a:buFont typeface="Wingdings" pitchFamily="2" charset="2"/>
                        <a:defRPr sz="2000">
                          <a:solidFill>
                            <a:schemeClr val="tx1"/>
                          </a:solidFill>
                          <a:latin typeface="Tahoma" pitchFamily="34" charset="0"/>
                          <a:cs typeface="Tahoma" pitchFamily="34" charset="0"/>
                        </a:defRPr>
                      </a:lvl1pPr>
                      <a:lvl2pPr marL="742950" indent="-285750" eaLnBrk="0" hangingPunct="0">
                        <a:lnSpc>
                          <a:spcPct val="90000"/>
                        </a:lnSpc>
                        <a:spcAft>
                          <a:spcPct val="25000"/>
                        </a:spcAft>
                        <a:defRPr sz="2000">
                          <a:solidFill>
                            <a:schemeClr val="tx1"/>
                          </a:solidFill>
                          <a:latin typeface="Tahoma" pitchFamily="34" charset="0"/>
                          <a:cs typeface="Tahoma" pitchFamily="34" charset="0"/>
                        </a:defRPr>
                      </a:lvl2pPr>
                      <a:lvl3pPr marL="1143000" indent="-228600" eaLnBrk="0" hangingPunct="0">
                        <a:spcBef>
                          <a:spcPct val="20000"/>
                        </a:spcBef>
                        <a:defRPr sz="1600">
                          <a:solidFill>
                            <a:schemeClr val="tx1"/>
                          </a:solidFill>
                          <a:latin typeface="Tahoma" pitchFamily="34" charset="0"/>
                          <a:cs typeface="Tahoma" pitchFamily="34" charset="0"/>
                        </a:defRPr>
                      </a:lvl3pPr>
                      <a:lvl4pPr marL="1600200" indent="-228600" eaLnBrk="0" hangingPunct="0">
                        <a:spcBef>
                          <a:spcPct val="20000"/>
                        </a:spcBef>
                        <a:defRPr sz="1400">
                          <a:solidFill>
                            <a:schemeClr val="tx1"/>
                          </a:solidFill>
                          <a:latin typeface="Tahoma" pitchFamily="34" charset="0"/>
                          <a:cs typeface="Tahoma" pitchFamily="34" charset="0"/>
                        </a:defRPr>
                      </a:lvl4pPr>
                      <a:lvl5pPr marL="2057400" indent="-228600" eaLnBrk="0" hangingPunct="0">
                        <a:spcBef>
                          <a:spcPct val="20000"/>
                        </a:spcBef>
                        <a:defRPr sz="1400">
                          <a:solidFill>
                            <a:schemeClr val="tx1"/>
                          </a:solidFill>
                          <a:latin typeface="Tahoma" pitchFamily="34" charset="0"/>
                          <a:cs typeface="Tahoma" pitchFamily="34" charset="0"/>
                        </a:defRPr>
                      </a:lvl5pPr>
                      <a:lvl6pPr marL="2514600" indent="-228600" eaLnBrk="0" fontAlgn="base" hangingPunct="0">
                        <a:spcBef>
                          <a:spcPct val="20000"/>
                        </a:spcBef>
                        <a:spcAft>
                          <a:spcPct val="0"/>
                        </a:spcAft>
                        <a:defRPr sz="1400">
                          <a:solidFill>
                            <a:schemeClr val="tx1"/>
                          </a:solidFill>
                          <a:latin typeface="Tahoma" pitchFamily="34" charset="0"/>
                          <a:cs typeface="Tahoma" pitchFamily="34" charset="0"/>
                        </a:defRPr>
                      </a:lvl6pPr>
                      <a:lvl7pPr marL="2971800" indent="-228600" eaLnBrk="0" fontAlgn="base" hangingPunct="0">
                        <a:spcBef>
                          <a:spcPct val="20000"/>
                        </a:spcBef>
                        <a:spcAft>
                          <a:spcPct val="0"/>
                        </a:spcAft>
                        <a:defRPr sz="1400">
                          <a:solidFill>
                            <a:schemeClr val="tx1"/>
                          </a:solidFill>
                          <a:latin typeface="Tahoma" pitchFamily="34" charset="0"/>
                          <a:cs typeface="Tahoma" pitchFamily="34" charset="0"/>
                        </a:defRPr>
                      </a:lvl7pPr>
                      <a:lvl8pPr marL="3429000" indent="-228600" eaLnBrk="0" fontAlgn="base" hangingPunct="0">
                        <a:spcBef>
                          <a:spcPct val="20000"/>
                        </a:spcBef>
                        <a:spcAft>
                          <a:spcPct val="0"/>
                        </a:spcAft>
                        <a:defRPr sz="1400">
                          <a:solidFill>
                            <a:schemeClr val="tx1"/>
                          </a:solidFill>
                          <a:latin typeface="Tahoma" pitchFamily="34" charset="0"/>
                          <a:cs typeface="Tahoma" pitchFamily="34" charset="0"/>
                        </a:defRPr>
                      </a:lvl8pPr>
                      <a:lvl9pPr marL="3886200" indent="-228600" eaLnBrk="0" fontAlgn="base" hangingPunct="0">
                        <a:spcBef>
                          <a:spcPct val="20000"/>
                        </a:spcBef>
                        <a:spcAft>
                          <a:spcPct val="0"/>
                        </a:spcAft>
                        <a:defRPr sz="1400">
                          <a:solidFill>
                            <a:schemeClr val="tx1"/>
                          </a:solidFill>
                          <a:latin typeface="Tahoma" pitchFamily="34" charset="0"/>
                          <a:cs typeface="Tahoma" pitchFamily="34" charset="0"/>
                        </a:defRPr>
                      </a:lvl9pPr>
                    </a:lstStyle>
                    <a:p>
                      <a:pPr marL="34925" marR="0" lvl="0" indent="0" algn="l" defTabSz="914400" rtl="0" eaLnBrk="0" fontAlgn="base" latinLnBrk="0" hangingPunct="0">
                        <a:lnSpc>
                          <a:spcPct val="90000"/>
                        </a:lnSpc>
                        <a:spcBef>
                          <a:spcPts val="300"/>
                        </a:spcBef>
                        <a:spcAft>
                          <a:spcPts val="300"/>
                        </a:spcAft>
                        <a:buClrTx/>
                        <a:buSzTx/>
                        <a:buFontTx/>
                        <a:buNone/>
                        <a:tabLst/>
                      </a:pPr>
                      <a:endParaRPr kumimoji="0" lang="pt-PT" altLang="pt-PT" sz="1400" b="0" i="0" u="none" strike="noStrike" cap="none" normalizeH="0" baseline="0" dirty="0">
                        <a:ln>
                          <a:noFill/>
                        </a:ln>
                        <a:solidFill>
                          <a:schemeClr val="tx1"/>
                        </a:solidFill>
                        <a:effectLst/>
                        <a:latin typeface="Tahoma" pitchFamily="34" charset="0"/>
                        <a:ea typeface="Arial Unicode MS" pitchFamily="34" charset="-128"/>
                        <a:cs typeface="Times New Roman" pitchFamily="18" charset="0"/>
                      </a:endParaRPr>
                    </a:p>
                  </a:txBody>
                  <a:tcPr marL="17780" marR="17780" marT="17780" marB="1778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A</a:t>
            </a:r>
            <a:br>
              <a:rPr lang="en-GB" altLang="pt-PT" dirty="0">
                <a:ea typeface="ＭＳ Ｐゴシック" panose="020B0600070205080204" pitchFamily="34" charset="-128"/>
              </a:rPr>
            </a:br>
            <a:r>
              <a:rPr lang="en-GB" altLang="pt-PT" sz="2000" dirty="0">
                <a:ea typeface="ＭＳ Ｐゴシック" panose="020B0600070205080204" pitchFamily="34" charset="-128"/>
              </a:rPr>
              <a:t>INFORMAÇÕES GERAIS SOBRE A LTCF</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687903497"/>
              </p:ext>
            </p:extLst>
          </p:nvPr>
        </p:nvGraphicFramePr>
        <p:xfrm>
          <a:off x="599089" y="1123950"/>
          <a:ext cx="8081361" cy="8017500"/>
        </p:xfrm>
        <a:graphic>
          <a:graphicData uri="http://schemas.openxmlformats.org/drawingml/2006/table">
            <a:tbl>
              <a:tblPr/>
              <a:tblGrid>
                <a:gridCol w="8081361">
                  <a:extLst>
                    <a:ext uri="{9D8B030D-6E8A-4147-A177-3AD203B41FA5}">
                      <a16:colId xmlns:a16="http://schemas.microsoft.com/office/drawing/2014/main" val="20000"/>
                    </a:ext>
                  </a:extLst>
                </a:gridCol>
              </a:tblGrid>
              <a:tr h="3714750">
                <a:tc>
                  <a:txBody>
                    <a:bodyPr/>
                    <a:lstStyle>
                      <a:lvl1pPr eaLnBrk="0" hangingPunct="0">
                        <a:lnSpc>
                          <a:spcPct val="90000"/>
                        </a:lnSpc>
                        <a:spcBef>
                          <a:spcPts val="300"/>
                        </a:spcBef>
                        <a:spcAft>
                          <a:spcPts val="600"/>
                        </a:spcAft>
                        <a:buFont typeface="Wingdings" pitchFamily="2" charset="2"/>
                        <a:defRPr sz="2000">
                          <a:solidFill>
                            <a:schemeClr val="tx1"/>
                          </a:solidFill>
                          <a:latin typeface="Tahoma" pitchFamily="34" charset="0"/>
                          <a:cs typeface="Tahoma" pitchFamily="34" charset="0"/>
                        </a:defRPr>
                      </a:lvl1pPr>
                      <a:lvl2pPr marL="742950" indent="-285750" eaLnBrk="0" hangingPunct="0">
                        <a:lnSpc>
                          <a:spcPct val="90000"/>
                        </a:lnSpc>
                        <a:spcAft>
                          <a:spcPct val="25000"/>
                        </a:spcAft>
                        <a:defRPr sz="2000">
                          <a:solidFill>
                            <a:schemeClr val="tx1"/>
                          </a:solidFill>
                          <a:latin typeface="Tahoma" pitchFamily="34" charset="0"/>
                          <a:cs typeface="Tahoma" pitchFamily="34" charset="0"/>
                        </a:defRPr>
                      </a:lvl2pPr>
                      <a:lvl3pPr marL="1143000" indent="-228600" eaLnBrk="0" hangingPunct="0">
                        <a:spcBef>
                          <a:spcPct val="20000"/>
                        </a:spcBef>
                        <a:defRPr sz="1600">
                          <a:solidFill>
                            <a:schemeClr val="tx1"/>
                          </a:solidFill>
                          <a:latin typeface="Tahoma" pitchFamily="34" charset="0"/>
                          <a:cs typeface="Tahoma" pitchFamily="34" charset="0"/>
                        </a:defRPr>
                      </a:lvl3pPr>
                      <a:lvl4pPr marL="1600200" indent="-228600" eaLnBrk="0" hangingPunct="0">
                        <a:spcBef>
                          <a:spcPct val="20000"/>
                        </a:spcBef>
                        <a:defRPr sz="1400">
                          <a:solidFill>
                            <a:schemeClr val="tx1"/>
                          </a:solidFill>
                          <a:latin typeface="Tahoma" pitchFamily="34" charset="0"/>
                          <a:cs typeface="Tahoma" pitchFamily="34" charset="0"/>
                        </a:defRPr>
                      </a:lvl4pPr>
                      <a:lvl5pPr marL="2057400" indent="-228600" eaLnBrk="0" hangingPunct="0">
                        <a:spcBef>
                          <a:spcPct val="20000"/>
                        </a:spcBef>
                        <a:defRPr sz="1400">
                          <a:solidFill>
                            <a:schemeClr val="tx1"/>
                          </a:solidFill>
                          <a:latin typeface="Tahoma" pitchFamily="34" charset="0"/>
                          <a:cs typeface="Tahoma" pitchFamily="34" charset="0"/>
                        </a:defRPr>
                      </a:lvl5pPr>
                      <a:lvl6pPr marL="2514600" indent="-228600" eaLnBrk="0" fontAlgn="base" hangingPunct="0">
                        <a:spcBef>
                          <a:spcPct val="20000"/>
                        </a:spcBef>
                        <a:spcAft>
                          <a:spcPct val="0"/>
                        </a:spcAft>
                        <a:defRPr sz="1400">
                          <a:solidFill>
                            <a:schemeClr val="tx1"/>
                          </a:solidFill>
                          <a:latin typeface="Tahoma" pitchFamily="34" charset="0"/>
                          <a:cs typeface="Tahoma" pitchFamily="34" charset="0"/>
                        </a:defRPr>
                      </a:lvl6pPr>
                      <a:lvl7pPr marL="2971800" indent="-228600" eaLnBrk="0" fontAlgn="base" hangingPunct="0">
                        <a:spcBef>
                          <a:spcPct val="20000"/>
                        </a:spcBef>
                        <a:spcAft>
                          <a:spcPct val="0"/>
                        </a:spcAft>
                        <a:defRPr sz="1400">
                          <a:solidFill>
                            <a:schemeClr val="tx1"/>
                          </a:solidFill>
                          <a:latin typeface="Tahoma" pitchFamily="34" charset="0"/>
                          <a:cs typeface="Tahoma" pitchFamily="34" charset="0"/>
                        </a:defRPr>
                      </a:lvl7pPr>
                      <a:lvl8pPr marL="3429000" indent="-228600" eaLnBrk="0" fontAlgn="base" hangingPunct="0">
                        <a:spcBef>
                          <a:spcPct val="20000"/>
                        </a:spcBef>
                        <a:spcAft>
                          <a:spcPct val="0"/>
                        </a:spcAft>
                        <a:defRPr sz="1400">
                          <a:solidFill>
                            <a:schemeClr val="tx1"/>
                          </a:solidFill>
                          <a:latin typeface="Tahoma" pitchFamily="34" charset="0"/>
                          <a:cs typeface="Tahoma" pitchFamily="34" charset="0"/>
                        </a:defRPr>
                      </a:lvl8pPr>
                      <a:lvl9pPr marL="3886200" indent="-228600" eaLnBrk="0" fontAlgn="base" hangingPunct="0">
                        <a:spcBef>
                          <a:spcPct val="20000"/>
                        </a:spcBef>
                        <a:spcAft>
                          <a:spcPct val="0"/>
                        </a:spcAft>
                        <a:defRPr sz="1400">
                          <a:solidFill>
                            <a:schemeClr val="tx1"/>
                          </a:solidFill>
                          <a:latin typeface="Tahoma" pitchFamily="34" charset="0"/>
                          <a:cs typeface="Tahoma"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pt-PT" sz="1800" b="1" dirty="0"/>
                        <a:t>Quartos designados para ocupação individual </a:t>
                      </a:r>
                      <a:r>
                        <a:rPr lang="pt-PT" sz="1800" dirty="0"/>
                        <a:t>(por exemplo, quartos com uma cama). </a:t>
                      </a:r>
                      <a:endParaRPr lang="pt-PT" sz="1800" dirty="0" smtClean="0"/>
                    </a:p>
                    <a:p>
                      <a:pPr marL="0" marR="0" lvl="0" indent="0" algn="l" defTabSz="914400" rtl="0" eaLnBrk="0" fontAlgn="base" latinLnBrk="0" hangingPunct="0">
                        <a:lnSpc>
                          <a:spcPct val="100000"/>
                        </a:lnSpc>
                        <a:spcBef>
                          <a:spcPct val="0"/>
                        </a:spcBef>
                        <a:spcAft>
                          <a:spcPct val="0"/>
                        </a:spcAft>
                        <a:buClrTx/>
                        <a:buSzTx/>
                        <a:buFontTx/>
                        <a:buNone/>
                        <a:tabLst/>
                      </a:pPr>
                      <a:endParaRPr lang="pt-PT" sz="1800" dirty="0" smtClean="0"/>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pt-PT" sz="1800" dirty="0" smtClean="0">
                          <a:solidFill>
                            <a:srgbClr val="FF0000"/>
                          </a:solidFill>
                        </a:rPr>
                        <a:t>Um </a:t>
                      </a:r>
                      <a:r>
                        <a:rPr lang="pt-PT" sz="1800" dirty="0">
                          <a:solidFill>
                            <a:srgbClr val="FF0000"/>
                          </a:solidFill>
                        </a:rPr>
                        <a:t>quarto compartilhado por parceiros não deve ser considerado </a:t>
                      </a:r>
                      <a:r>
                        <a:rPr lang="pt-PT" sz="1800" dirty="0" smtClean="0">
                          <a:solidFill>
                            <a:srgbClr val="FF0000"/>
                          </a:solidFill>
                        </a:rPr>
                        <a:t>de ocupação individual</a:t>
                      </a:r>
                      <a:r>
                        <a:rPr lang="pt-PT" sz="1800" dirty="0">
                          <a:solidFill>
                            <a:srgbClr val="FF0000"/>
                          </a:solidFill>
                        </a:rPr>
                        <a:t/>
                      </a:r>
                      <a:br>
                        <a:rPr lang="pt-PT" sz="1800" dirty="0">
                          <a:solidFill>
                            <a:srgbClr val="FF0000"/>
                          </a:solidFill>
                        </a:rPr>
                      </a:br>
                      <a:r>
                        <a:rPr lang="pt-PT" sz="1800" dirty="0"/>
                        <a:t> </a:t>
                      </a:r>
                      <a:endParaRPr lang="pt-PT" sz="1800" dirty="0" smtClean="0"/>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r>
                        <a:rPr lang="pt-PT" sz="1800" b="1" dirty="0" smtClean="0"/>
                        <a:t>Quartos </a:t>
                      </a:r>
                      <a:r>
                        <a:rPr lang="pt-PT" sz="1800" b="1" dirty="0"/>
                        <a:t>individuais com casa de banho individual e lavatório </a:t>
                      </a:r>
                      <a:r>
                        <a:rPr lang="pt-PT" sz="1800" b="0" dirty="0"/>
                        <a:t>(lavatório </a:t>
                      </a:r>
                      <a:r>
                        <a:rPr lang="pt-PT" sz="1800" b="0" dirty="0" smtClean="0"/>
                        <a:t>e/ou chuveiro)</a:t>
                      </a:r>
                      <a:r>
                        <a:rPr lang="pt-PT" sz="1800" dirty="0" smtClean="0"/>
                        <a:t>. </a:t>
                      </a:r>
                      <a:endParaRPr lang="pt-PT" sz="18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pt-PT" sz="2000" b="0" i="0" u="none" strike="noStrike" kern="1200" baseline="0" dirty="0" smtClean="0">
                          <a:solidFill>
                            <a:schemeClr val="tx1"/>
                          </a:solidFill>
                          <a:latin typeface="Tahoma" pitchFamily="34" charset="0"/>
                          <a:ea typeface="+mn-ea"/>
                          <a:cs typeface="Tahoma" pitchFamily="34" charset="0"/>
                        </a:rPr>
                        <a:t>Uma casa-de-banho individual ou sanita não é suficiente para qualificar  - como de ‘</a:t>
                      </a:r>
                      <a:r>
                        <a:rPr lang="pt-PT" sz="2000" b="0" i="1" u="none" strike="noStrike" kern="1200" baseline="0" dirty="0" smtClean="0">
                          <a:solidFill>
                            <a:schemeClr val="tx1"/>
                          </a:solidFill>
                          <a:latin typeface="Tahoma" pitchFamily="34" charset="0"/>
                          <a:ea typeface="+mn-ea"/>
                          <a:cs typeface="Tahoma" pitchFamily="34" charset="0"/>
                        </a:rPr>
                        <a:t>ocupação individual com casa-de-banho e lavatório’</a:t>
                      </a:r>
                      <a:r>
                        <a:rPr lang="pt-PT" sz="2000" b="0" i="0" u="none" strike="noStrike" kern="1200" baseline="0" dirty="0" smtClean="0">
                          <a:solidFill>
                            <a:schemeClr val="tx1"/>
                          </a:solidFill>
                          <a:latin typeface="Tahoma" pitchFamily="34" charset="0"/>
                          <a:ea typeface="+mn-ea"/>
                          <a:cs typeface="Tahoma" pitchFamily="34" charset="0"/>
                        </a:rPr>
                        <a:t>.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pt-PT" sz="2000" b="0" i="0" u="none" strike="noStrike" kern="1200" baseline="0" dirty="0" smtClean="0">
                          <a:solidFill>
                            <a:schemeClr val="tx1"/>
                          </a:solidFill>
                          <a:latin typeface="Tahoma" pitchFamily="34" charset="0"/>
                          <a:ea typeface="+mn-ea"/>
                          <a:cs typeface="Tahoma" pitchFamily="34" charset="0"/>
                        </a:rPr>
                        <a:t>Os quartos que têm lavatórios e chuveiros numa </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lang="pt-PT" sz="2000" b="0" i="0" u="none" strike="noStrike" kern="1200" baseline="0" dirty="0" smtClean="0">
                          <a:solidFill>
                            <a:schemeClr val="tx1"/>
                          </a:solidFill>
                          <a:latin typeface="Tahoma" pitchFamily="34" charset="0"/>
                          <a:ea typeface="+mn-ea"/>
                          <a:cs typeface="Tahoma" pitchFamily="34" charset="0"/>
                        </a:rPr>
                        <a:t>     área comum não devem ser contabilizados 	</a:t>
                      </a:r>
                    </a:p>
                    <a:p>
                      <a:pPr marL="0" marR="0" lvl="0" indent="0" algn="l" defTabSz="914400" rtl="0" eaLnBrk="0" fontAlgn="base" latinLnBrk="0" hangingPunct="0">
                        <a:lnSpc>
                          <a:spcPct val="100000"/>
                        </a:lnSpc>
                        <a:spcBef>
                          <a:spcPct val="0"/>
                        </a:spcBef>
                        <a:spcAft>
                          <a:spcPct val="0"/>
                        </a:spcAft>
                        <a:buClrTx/>
                        <a:buSzTx/>
                        <a:buFontTx/>
                        <a:buNone/>
                        <a:tabLst/>
                      </a:pPr>
                      <a:endParaRPr lang="pt-PT" sz="1800" dirty="0"/>
                    </a:p>
                    <a:p>
                      <a:pPr marL="0" marR="0" lvl="0" indent="0" algn="l" defTabSz="914400" rtl="0" eaLnBrk="0" fontAlgn="base" latinLnBrk="0" hangingPunct="0">
                        <a:lnSpc>
                          <a:spcPct val="100000"/>
                        </a:lnSpc>
                        <a:spcBef>
                          <a:spcPct val="0"/>
                        </a:spcBef>
                        <a:spcAft>
                          <a:spcPct val="0"/>
                        </a:spcAft>
                        <a:buClrTx/>
                        <a:buSzTx/>
                        <a:buFontTx/>
                        <a:buNone/>
                        <a:tabLst/>
                      </a:pPr>
                      <a:endParaRPr lang="pt-PT" sz="1800" dirty="0"/>
                    </a:p>
                  </a:txBody>
                  <a:tcPr marL="17780" marR="17780" marT="17775" marB="177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1475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pt-PT" sz="1800" dirty="0"/>
                    </a:p>
                  </a:txBody>
                  <a:tcPr marL="17780" marR="17780" marT="17775" marB="177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971" y="4288220"/>
            <a:ext cx="1947479" cy="1947479"/>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C</a:t>
            </a:r>
            <a:br>
              <a:rPr lang="en-GB" altLang="pt-PT" dirty="0">
                <a:ea typeface="ＭＳ Ｐゴシック" panose="020B0600070205080204" pitchFamily="34" charset="-128"/>
              </a:rPr>
            </a:br>
            <a:r>
              <a:rPr lang="en-GB" altLang="pt-PT" sz="2000" dirty="0">
                <a:ea typeface="ＭＳ Ｐゴシック" panose="020B0600070205080204" pitchFamily="34" charset="-128"/>
              </a:rPr>
              <a:t>CUIDADOS MÉDICOS E COORDENAÇÃO</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pic>
        <p:nvPicPr>
          <p:cNvPr id="235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079500"/>
            <a:ext cx="7854950" cy="474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3556" name="Group 14"/>
          <p:cNvGrpSpPr>
            <a:grpSpLocks/>
          </p:cNvGrpSpPr>
          <p:nvPr/>
        </p:nvGrpSpPr>
        <p:grpSpPr bwMode="auto">
          <a:xfrm>
            <a:off x="6276975" y="3298825"/>
            <a:ext cx="2755900" cy="2935288"/>
            <a:chOff x="6134528" y="3189181"/>
            <a:chExt cx="2558224" cy="3567622"/>
          </a:xfrm>
        </p:grpSpPr>
        <p:sp>
          <p:nvSpPr>
            <p:cNvPr id="7" name="Rounded Rectangle 6"/>
            <p:cNvSpPr/>
            <p:nvPr/>
          </p:nvSpPr>
          <p:spPr>
            <a:xfrm>
              <a:off x="6299575" y="4231104"/>
              <a:ext cx="2393177" cy="2525699"/>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pt-PT" altLang="pt-PT" sz="1600" b="1" dirty="0">
                  <a:solidFill>
                    <a:srgbClr val="FFFFFF"/>
                  </a:solidFill>
                  <a:latin typeface="Tahoma" pitchFamily="34" charset="0"/>
                </a:rPr>
                <a:t>Um médico encarregado da coordenação de atividades médicas e da padronização de práticas / políticas na unidade</a:t>
              </a:r>
              <a:endParaRPr lang="en-US" altLang="pt-PT" sz="1600" b="1" dirty="0">
                <a:solidFill>
                  <a:srgbClr val="FFFFFF"/>
                </a:solidFill>
                <a:latin typeface="Tahoma" pitchFamily="34" charset="0"/>
              </a:endParaRPr>
            </a:p>
          </p:txBody>
        </p:sp>
        <p:cxnSp>
          <p:nvCxnSpPr>
            <p:cNvPr id="8" name="Straight Arrow Connector 7"/>
            <p:cNvCxnSpPr>
              <a:cxnSpLocks noChangeShapeType="1"/>
            </p:cNvCxnSpPr>
            <p:nvPr/>
          </p:nvCxnSpPr>
          <p:spPr bwMode="auto">
            <a:xfrm flipH="1" flipV="1">
              <a:off x="6134528" y="3189181"/>
              <a:ext cx="531981" cy="1041923"/>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cxnSp>
        <p:nvCxnSpPr>
          <p:cNvPr id="23557" name="Straight Connector 9"/>
          <p:cNvCxnSpPr>
            <a:cxnSpLocks noChangeShapeType="1"/>
          </p:cNvCxnSpPr>
          <p:nvPr/>
        </p:nvCxnSpPr>
        <p:spPr bwMode="auto">
          <a:xfrm>
            <a:off x="4251325" y="3298825"/>
            <a:ext cx="2728913" cy="0"/>
          </a:xfrm>
          <a:prstGeom prst="line">
            <a:avLst/>
          </a:prstGeom>
          <a:noFill/>
          <a:ln w="22225" algn="ctr">
            <a:solidFill>
              <a:srgbClr val="FF0000"/>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fr-BE" altLang="pt-PT" dirty="0"/>
              <a:t>OBJETIVOS</a:t>
            </a:r>
            <a:endParaRPr lang="en-US" altLang="pt-PT" dirty="0"/>
          </a:p>
        </p:txBody>
      </p:sp>
      <p:sp>
        <p:nvSpPr>
          <p:cNvPr id="6147" name="Content Placeholder 2"/>
          <p:cNvSpPr>
            <a:spLocks noGrp="1"/>
          </p:cNvSpPr>
          <p:nvPr>
            <p:ph idx="1"/>
          </p:nvPr>
        </p:nvSpPr>
        <p:spPr>
          <a:xfrm>
            <a:off x="323850" y="1282700"/>
            <a:ext cx="8526463" cy="4959350"/>
          </a:xfrm>
        </p:spPr>
        <p:txBody>
          <a:bodyPr/>
          <a:lstStyle/>
          <a:p>
            <a:pPr eaLnBrk="1" hangingPunct="1">
              <a:buFont typeface="Wingdings" panose="05000000000000000000" pitchFamily="2" charset="2"/>
              <a:buChar char="§"/>
            </a:pPr>
            <a:r>
              <a:rPr lang="en-US" altLang="pt-PT" dirty="0" err="1">
                <a:ea typeface="ＭＳ Ｐゴシック" panose="020B0600070205080204" pitchFamily="34" charset="-128"/>
                <a:cs typeface="Arial" panose="020B0604020202020204" pitchFamily="34" charset="0"/>
              </a:rPr>
              <a:t>Apresentar</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Questionários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utilizados</a:t>
            </a:r>
            <a:r>
              <a:rPr lang="en-US" altLang="pt-PT" dirty="0">
                <a:ea typeface="ＭＳ Ｐゴシック" panose="020B0600070205080204" pitchFamily="34" charset="-128"/>
                <a:cs typeface="Arial" panose="020B0604020202020204" pitchFamily="34" charset="0"/>
              </a:rPr>
              <a:t> no IPP/PPS HALT-3 e </a:t>
            </a:r>
            <a:r>
              <a:rPr lang="en-US" altLang="pt-PT" dirty="0" err="1">
                <a:ea typeface="ＭＳ Ｐゴシック" panose="020B0600070205080204" pitchFamily="34" charset="-128"/>
                <a:cs typeface="Arial" panose="020B0604020202020204" pitchFamily="34" charset="0"/>
              </a:rPr>
              <a:t>informação</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obtida</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através</a:t>
            </a:r>
            <a:r>
              <a:rPr lang="en-US" altLang="pt-PT" dirty="0">
                <a:ea typeface="ＭＳ Ｐゴシック" panose="020B0600070205080204" pitchFamily="34" charset="-128"/>
                <a:cs typeface="Arial" panose="020B0604020202020204" pitchFamily="34" charset="0"/>
              </a:rPr>
              <a:t> deles.</a:t>
            </a:r>
          </a:p>
          <a:p>
            <a:pPr eaLnBrk="1" hangingPunct="1">
              <a:buFont typeface="Wingdings" panose="05000000000000000000" pitchFamily="2" charset="2"/>
              <a:buChar char="§"/>
            </a:pPr>
            <a:endParaRPr lang="en-US" altLang="pt-PT" dirty="0">
              <a:ea typeface="ＭＳ Ｐゴシック" panose="020B0600070205080204" pitchFamily="34" charset="-128"/>
              <a:cs typeface="Arial" panose="020B0604020202020204" pitchFamily="34" charset="0"/>
            </a:endParaRPr>
          </a:p>
          <a:p>
            <a:pPr eaLnBrk="1" hangingPunct="1">
              <a:buFont typeface="Wingdings" panose="05000000000000000000" pitchFamily="2" charset="2"/>
              <a:buChar char="§"/>
            </a:pPr>
            <a:r>
              <a:rPr lang="en-US" altLang="pt-PT" dirty="0" err="1">
                <a:ea typeface="ＭＳ Ｐゴシック" panose="020B0600070205080204" pitchFamily="34" charset="-128"/>
                <a:cs typeface="Arial" panose="020B0604020202020204" pitchFamily="34" charset="0"/>
              </a:rPr>
              <a:t>Instruir</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como</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preencher</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Questionários</a:t>
            </a:r>
            <a:r>
              <a:rPr lang="en-US" altLang="pt-PT" dirty="0">
                <a:ea typeface="ＭＳ Ｐゴシック" panose="020B0600070205080204" pitchFamily="34" charset="-128"/>
                <a:cs typeface="Arial" panose="020B0604020202020204" pitchFamily="34" charset="0"/>
              </a:rPr>
              <a:t>.</a:t>
            </a:r>
          </a:p>
          <a:p>
            <a:pPr eaLnBrk="1" hangingPunct="1"/>
            <a:endParaRPr lang="en-US" altLang="pt-PT" dirty="0">
              <a:ea typeface="ＭＳ Ｐゴシック" panose="020B0600070205080204" pitchFamily="34" charset="-128"/>
            </a:endParaRPr>
          </a:p>
        </p:txBody>
      </p:sp>
      <p:sp>
        <p:nvSpPr>
          <p:cNvPr id="61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2</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D</a:t>
            </a:r>
            <a:br>
              <a:rPr lang="en-GB" altLang="pt-PT" dirty="0">
                <a:ea typeface="ＭＳ Ｐゴシック" panose="020B0600070205080204" pitchFamily="34" charset="-128"/>
              </a:rPr>
            </a:br>
            <a:r>
              <a:rPr lang="en-GB" altLang="pt-PT" sz="2000" dirty="0">
                <a:ea typeface="ＭＳ Ｐゴシック" panose="020B0600070205080204" pitchFamily="34" charset="-128"/>
              </a:rPr>
              <a:t>PRÁTICA DE PREVENÇÃO E CONTROLO DE INFEÇÃO</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cxnSp>
        <p:nvCxnSpPr>
          <p:cNvPr id="24579" name="Straight Connector 9"/>
          <p:cNvCxnSpPr>
            <a:cxnSpLocks noChangeShapeType="1"/>
          </p:cNvCxnSpPr>
          <p:nvPr/>
        </p:nvCxnSpPr>
        <p:spPr bwMode="auto">
          <a:xfrm>
            <a:off x="4251325" y="3298825"/>
            <a:ext cx="2728913" cy="0"/>
          </a:xfrm>
          <a:prstGeom prst="line">
            <a:avLst/>
          </a:prstGeom>
          <a:noFill/>
          <a:ln w="22225" algn="ctr">
            <a:solidFill>
              <a:srgbClr val="FF0000"/>
            </a:solidFill>
            <a:round/>
            <a:headEnd/>
            <a:tailEnd/>
          </a:ln>
          <a:extLst>
            <a:ext uri="{909E8E84-426E-40DD-AFC4-6F175D3DCCD1}">
              <a14:hiddenFill xmlns:a14="http://schemas.microsoft.com/office/drawing/2010/main">
                <a:noFill/>
              </a14:hiddenFill>
            </a:ext>
          </a:extLst>
        </p:spPr>
      </p:cxnSp>
      <p:pic>
        <p:nvPicPr>
          <p:cNvPr id="2458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37" y="965200"/>
            <a:ext cx="7419975" cy="529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581" name="Group 13"/>
          <p:cNvGrpSpPr>
            <a:grpSpLocks/>
          </p:cNvGrpSpPr>
          <p:nvPr/>
        </p:nvGrpSpPr>
        <p:grpSpPr bwMode="auto">
          <a:xfrm>
            <a:off x="3467100" y="1785938"/>
            <a:ext cx="5676900" cy="2508250"/>
            <a:chOff x="4158677" y="1563270"/>
            <a:chExt cx="5042315" cy="2050191"/>
          </a:xfrm>
        </p:grpSpPr>
        <p:sp>
          <p:nvSpPr>
            <p:cNvPr id="12" name="Rounded Rectangle 11"/>
            <p:cNvSpPr/>
            <p:nvPr/>
          </p:nvSpPr>
          <p:spPr>
            <a:xfrm>
              <a:off x="6700139" y="1737957"/>
              <a:ext cx="2500853" cy="1875504"/>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pt-PT" altLang="pt-PT" sz="1600" b="1" dirty="0">
                  <a:solidFill>
                    <a:schemeClr val="bg1"/>
                  </a:solidFill>
                  <a:latin typeface="Tahoma" pitchFamily="34" charset="0"/>
                  <a:ea typeface="ヒラギノ角ゴ Pro W3" charset="-128"/>
                </a:rPr>
                <a:t>Uma pessoa treinada em prevenção e controlo de infeções que tem responsabilidade pela LTCF (ver protocolo para definição completa)</a:t>
              </a:r>
              <a:endParaRPr lang="en-US" altLang="pt-PT" b="1" dirty="0">
                <a:solidFill>
                  <a:srgbClr val="FFFFFF"/>
                </a:solidFill>
                <a:latin typeface="Tahoma" pitchFamily="34" charset="0"/>
              </a:endParaRPr>
            </a:p>
          </p:txBody>
        </p:sp>
        <p:cxnSp>
          <p:nvCxnSpPr>
            <p:cNvPr id="13" name="Straight Arrow Connector 12"/>
            <p:cNvCxnSpPr>
              <a:cxnSpLocks noChangeShapeType="1"/>
            </p:cNvCxnSpPr>
            <p:nvPr/>
          </p:nvCxnSpPr>
          <p:spPr bwMode="auto">
            <a:xfrm flipH="1" flipV="1">
              <a:off x="4158677" y="1563270"/>
              <a:ext cx="2541462" cy="444658"/>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24582" name="Rectangle 1"/>
          <p:cNvSpPr>
            <a:spLocks noChangeArrowheads="1"/>
          </p:cNvSpPr>
          <p:nvPr/>
        </p:nvSpPr>
        <p:spPr bwMode="auto">
          <a:xfrm>
            <a:off x="323850" y="4294188"/>
            <a:ext cx="7419975" cy="415925"/>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defTabSz="914400" eaLnBrk="1" hangingPunct="1">
              <a:spcBef>
                <a:spcPct val="0"/>
              </a:spcBef>
              <a:spcAft>
                <a:spcPct val="0"/>
              </a:spcAft>
              <a:buFontTx/>
              <a:buNone/>
            </a:pPr>
            <a:endParaRPr lang="pt-PT" altLang="pt-PT" sz="32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079500"/>
            <a:ext cx="8655050" cy="466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3" name="Content Placeholder 3"/>
          <p:cNvSpPr>
            <a:spLocks noGrp="1"/>
          </p:cNvSpPr>
          <p:nvPr>
            <p:ph idx="1"/>
          </p:nvPr>
        </p:nvSpPr>
        <p:spPr/>
        <p:txBody>
          <a:bodyPr/>
          <a:lstStyle/>
          <a:p>
            <a:pPr marL="0" indent="0" eaLnBrk="1" hangingPunct="1"/>
            <a:endParaRPr lang="pt-PT" altLang="pt-PT" dirty="0"/>
          </a:p>
        </p:txBody>
      </p:sp>
      <p:cxnSp>
        <p:nvCxnSpPr>
          <p:cNvPr id="17" name="Straight Connector 16"/>
          <p:cNvCxnSpPr>
            <a:cxnSpLocks noChangeShapeType="1"/>
          </p:cNvCxnSpPr>
          <p:nvPr/>
        </p:nvCxnSpPr>
        <p:spPr bwMode="auto">
          <a:xfrm>
            <a:off x="2595563" y="1404938"/>
            <a:ext cx="2311400" cy="0"/>
          </a:xfrm>
          <a:prstGeom prst="line">
            <a:avLst/>
          </a:prstGeom>
          <a:noFill/>
          <a:ln w="381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nvGrpSpPr>
          <p:cNvPr id="2" name="Group 6"/>
          <p:cNvGrpSpPr>
            <a:grpSpLocks/>
          </p:cNvGrpSpPr>
          <p:nvPr/>
        </p:nvGrpSpPr>
        <p:grpSpPr bwMode="auto">
          <a:xfrm>
            <a:off x="4383087" y="1404938"/>
            <a:ext cx="4595813" cy="2486025"/>
            <a:chOff x="4239641" y="-153941"/>
            <a:chExt cx="4594336" cy="2484750"/>
          </a:xfrm>
        </p:grpSpPr>
        <p:sp>
          <p:nvSpPr>
            <p:cNvPr id="15" name="Rounded Rectangle 14"/>
            <p:cNvSpPr/>
            <p:nvPr/>
          </p:nvSpPr>
          <p:spPr>
            <a:xfrm>
              <a:off x="6813738" y="1147141"/>
              <a:ext cx="2020239" cy="1183668"/>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altLang="pt-PT" sz="1600" b="1" dirty="0" err="1" smtClean="0">
                  <a:solidFill>
                    <a:srgbClr val="FFFFFF"/>
                  </a:solidFill>
                  <a:latin typeface="Tahoma" pitchFamily="34" charset="0"/>
                </a:rPr>
                <a:t>Comité</a:t>
              </a:r>
              <a:endParaRPr lang="en-US" altLang="pt-PT" sz="1600" b="1" dirty="0" smtClean="0">
                <a:solidFill>
                  <a:srgbClr val="FFFFFF"/>
                </a:solidFill>
                <a:latin typeface="Tahoma" pitchFamily="34" charset="0"/>
              </a:endParaRPr>
            </a:p>
            <a:p>
              <a:pPr eaLnBrk="1" hangingPunct="1">
                <a:defRPr/>
              </a:pPr>
              <a:r>
                <a:rPr lang="en-US" altLang="pt-PT" sz="1600" b="1" dirty="0" err="1" smtClean="0">
                  <a:solidFill>
                    <a:srgbClr val="FFFFFF"/>
                  </a:solidFill>
                  <a:latin typeface="Tahoma" pitchFamily="34" charset="0"/>
                </a:rPr>
                <a:t>multidisciplinar</a:t>
              </a:r>
              <a:r>
                <a:rPr lang="en-US" altLang="pt-PT" sz="1600" b="1" dirty="0" smtClean="0">
                  <a:solidFill>
                    <a:srgbClr val="FFFFFF"/>
                  </a:solidFill>
                  <a:latin typeface="Tahoma" pitchFamily="34" charset="0"/>
                </a:rPr>
                <a:t> </a:t>
              </a:r>
              <a:r>
                <a:rPr lang="en-US" altLang="pt-PT" sz="1600" b="1" dirty="0">
                  <a:solidFill>
                    <a:srgbClr val="FFFFFF"/>
                  </a:solidFill>
                  <a:latin typeface="Tahoma" pitchFamily="34" charset="0"/>
                </a:rPr>
                <a:t>(GCL-PPCIRA)</a:t>
              </a:r>
              <a:endParaRPr lang="en-US" altLang="pt-PT" sz="1600" dirty="0">
                <a:solidFill>
                  <a:srgbClr val="FFFFFF"/>
                </a:solidFill>
                <a:latin typeface="Tahoma" pitchFamily="34" charset="0"/>
              </a:endParaRPr>
            </a:p>
          </p:txBody>
        </p:sp>
        <p:cxnSp>
          <p:nvCxnSpPr>
            <p:cNvPr id="6" name="Straight Arrow Connector 5"/>
            <p:cNvCxnSpPr>
              <a:cxnSpLocks noChangeShapeType="1"/>
              <a:stCxn id="15" idx="1"/>
            </p:cNvCxnSpPr>
            <p:nvPr/>
          </p:nvCxnSpPr>
          <p:spPr bwMode="auto">
            <a:xfrm flipH="1" flipV="1">
              <a:off x="4239641" y="-153941"/>
              <a:ext cx="2574097" cy="1892916"/>
            </a:xfrm>
            <a:prstGeom prst="straightConnector1">
              <a:avLst/>
            </a:prstGeom>
            <a:noFill/>
            <a:ln w="381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25606"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D</a:t>
            </a:r>
            <a:br>
              <a:rPr lang="en-GB" altLang="pt-PT" dirty="0">
                <a:ea typeface="ＭＳ Ｐゴシック" panose="020B0600070205080204" pitchFamily="34" charset="-128"/>
              </a:rPr>
            </a:br>
            <a:r>
              <a:rPr lang="en-GB" altLang="pt-PT" sz="2000" dirty="0">
                <a:ea typeface="ＭＳ Ｐゴシック" panose="020B0600070205080204" pitchFamily="34" charset="-128"/>
              </a:rPr>
              <a:t>PRÁTICA DE PREVENÇÂO E CONTROLO DE INFEÇÃO</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GB" altLang="pt-PT" dirty="0">
                <a:ea typeface="ＭＳ Ｐゴシック" panose="020B0600070205080204" pitchFamily="34" charset="-128"/>
              </a:rPr>
              <a:t>O </a:t>
            </a:r>
            <a:r>
              <a:rPr lang="en-GB" altLang="pt-PT" dirty="0" err="1">
                <a:ea typeface="ＭＳ Ｐゴシック" panose="020B0600070205080204" pitchFamily="34" charset="-128"/>
              </a:rPr>
              <a:t>preenchimento</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Parte</a:t>
            </a:r>
            <a:r>
              <a:rPr lang="en-GB" altLang="pt-PT" dirty="0">
                <a:ea typeface="ＭＳ Ｐゴシック" panose="020B0600070205080204" pitchFamily="34" charset="-128"/>
              </a:rPr>
              <a:t> E</a:t>
            </a:r>
            <a:br>
              <a:rPr lang="en-GB" altLang="pt-PT" dirty="0">
                <a:ea typeface="ＭＳ Ｐゴシック" panose="020B0600070205080204" pitchFamily="34" charset="-128"/>
              </a:rPr>
            </a:br>
            <a:r>
              <a:rPr lang="en-GB" altLang="pt-PT" sz="2000" dirty="0">
                <a:ea typeface="ＭＳ Ｐゴシック" panose="020B0600070205080204" pitchFamily="34" charset="-128"/>
              </a:rPr>
              <a:t>POLÍTICA ANTIMICROBIANA</a:t>
            </a:r>
            <a:r>
              <a:rPr lang="en-GB" altLang="pt-PT" sz="2500" dirty="0">
                <a:solidFill>
                  <a:srgbClr val="0000FF"/>
                </a:solidFill>
                <a:ea typeface="ＭＳ Ｐゴシック" panose="020B0600070205080204" pitchFamily="34" charset="-128"/>
              </a:rPr>
              <a:t/>
            </a:r>
            <a:br>
              <a:rPr lang="en-GB" altLang="pt-PT" sz="2500" dirty="0">
                <a:solidFill>
                  <a:srgbClr val="0000FF"/>
                </a:solidFill>
                <a:ea typeface="ＭＳ Ｐゴシック" panose="020B0600070205080204" pitchFamily="34" charset="-128"/>
              </a:rPr>
            </a:br>
            <a:endParaRPr lang="en-GB" altLang="pt-PT" sz="2500" dirty="0">
              <a:solidFill>
                <a:srgbClr val="0000FF"/>
              </a:solidFill>
              <a:ea typeface="ＭＳ Ｐゴシック" panose="020B0600070205080204" pitchFamily="34" charset="-128"/>
            </a:endParaRP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081088"/>
            <a:ext cx="6505575" cy="520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le 13"/>
          <p:cNvSpPr/>
          <p:nvPr/>
        </p:nvSpPr>
        <p:spPr bwMode="auto">
          <a:xfrm>
            <a:off x="4762500" y="2106613"/>
            <a:ext cx="4132263" cy="2695575"/>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GB" altLang="pt-PT" sz="1600" b="1" dirty="0">
                <a:solidFill>
                  <a:srgbClr val="FFFFFF"/>
                </a:solidFill>
                <a:latin typeface="Tahoma" pitchFamily="34" charset="0"/>
              </a:rPr>
              <a:t>É </a:t>
            </a:r>
            <a:r>
              <a:rPr lang="en-GB" altLang="pt-PT" sz="1600" b="1" dirty="0" err="1">
                <a:solidFill>
                  <a:srgbClr val="FFFFFF"/>
                </a:solidFill>
                <a:latin typeface="Tahoma" pitchFamily="34" charset="0"/>
              </a:rPr>
              <a:t>recomendável</a:t>
            </a:r>
            <a:r>
              <a:rPr lang="en-GB" altLang="pt-PT" sz="1600" b="1" dirty="0">
                <a:solidFill>
                  <a:srgbClr val="FFFFFF"/>
                </a:solidFill>
                <a:latin typeface="Tahoma" pitchFamily="34" charset="0"/>
              </a:rPr>
              <a:t> que a </a:t>
            </a:r>
            <a:r>
              <a:rPr lang="en-GB" altLang="pt-PT" sz="1600" b="1" dirty="0" err="1">
                <a:solidFill>
                  <a:srgbClr val="FFFFFF"/>
                </a:solidFill>
                <a:latin typeface="Tahoma" pitchFamily="34" charset="0"/>
              </a:rPr>
              <a:t>pessoa</a:t>
            </a:r>
            <a:r>
              <a:rPr lang="en-GB" altLang="pt-PT" sz="1600" b="1" dirty="0">
                <a:solidFill>
                  <a:srgbClr val="FFFFFF"/>
                </a:solidFill>
                <a:latin typeface="Tahoma" pitchFamily="34" charset="0"/>
              </a:rPr>
              <a:t> </a:t>
            </a:r>
            <a:r>
              <a:rPr lang="en-GB" altLang="pt-PT" sz="1600" b="1" dirty="0" smtClean="0">
                <a:solidFill>
                  <a:srgbClr val="FFFFFF"/>
                </a:solidFill>
                <a:latin typeface="Tahoma" pitchFamily="34" charset="0"/>
              </a:rPr>
              <a:t>que </a:t>
            </a:r>
            <a:r>
              <a:rPr lang="en-GB" altLang="pt-PT" sz="1600" b="1" dirty="0" err="1" smtClean="0">
                <a:solidFill>
                  <a:srgbClr val="FFFFFF"/>
                </a:solidFill>
                <a:latin typeface="Tahoma" pitchFamily="34" charset="0"/>
              </a:rPr>
              <a:t>completa</a:t>
            </a:r>
            <a:r>
              <a:rPr lang="en-GB" altLang="pt-PT" sz="1600" b="1" dirty="0" smtClean="0">
                <a:solidFill>
                  <a:srgbClr val="FFFFFF"/>
                </a:solidFill>
                <a:latin typeface="Tahoma" pitchFamily="34" charset="0"/>
              </a:rPr>
              <a:t> </a:t>
            </a:r>
            <a:r>
              <a:rPr lang="en-GB" altLang="pt-PT" sz="1600" b="1" dirty="0" err="1">
                <a:solidFill>
                  <a:srgbClr val="FFFFFF"/>
                </a:solidFill>
                <a:latin typeface="Tahoma" pitchFamily="34" charset="0"/>
              </a:rPr>
              <a:t>este</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questionário</a:t>
            </a:r>
            <a:r>
              <a:rPr lang="en-GB" altLang="pt-PT" sz="1600" b="1" dirty="0">
                <a:solidFill>
                  <a:srgbClr val="FFFFFF"/>
                </a:solidFill>
                <a:latin typeface="Tahoma" pitchFamily="34" charset="0"/>
              </a:rPr>
              <a:t> </a:t>
            </a:r>
            <a:r>
              <a:rPr lang="en-GB" altLang="pt-PT" sz="1600" b="1" dirty="0" smtClean="0">
                <a:solidFill>
                  <a:srgbClr val="FFFFFF"/>
                </a:solidFill>
                <a:latin typeface="Tahoma" pitchFamily="34" charset="0"/>
              </a:rPr>
              <a:t>deva </a:t>
            </a:r>
            <a:r>
              <a:rPr lang="en-GB" altLang="pt-PT" sz="1600" b="1" dirty="0" err="1">
                <a:solidFill>
                  <a:srgbClr val="FFFFFF"/>
                </a:solidFill>
                <a:latin typeface="Tahoma" pitchFamily="34" charset="0"/>
              </a:rPr>
              <a:t>ser</a:t>
            </a:r>
            <a:r>
              <a:rPr lang="en-GB" altLang="pt-PT" sz="1600" b="1" dirty="0">
                <a:solidFill>
                  <a:srgbClr val="FFFFFF"/>
                </a:solidFill>
                <a:latin typeface="Tahoma" pitchFamily="34" charset="0"/>
              </a:rPr>
              <a:t> o </a:t>
            </a:r>
            <a:r>
              <a:rPr lang="en-GB" altLang="pt-PT" sz="1600" b="1" dirty="0" err="1">
                <a:solidFill>
                  <a:srgbClr val="FFFFFF"/>
                </a:solidFill>
                <a:latin typeface="Tahoma" pitchFamily="34" charset="0"/>
              </a:rPr>
              <a:t>responsável</a:t>
            </a:r>
            <a:r>
              <a:rPr lang="en-GB" altLang="pt-PT" sz="1600" b="1" dirty="0">
                <a:solidFill>
                  <a:srgbClr val="FFFFFF"/>
                </a:solidFill>
                <a:latin typeface="Tahoma" pitchFamily="34" charset="0"/>
              </a:rPr>
              <a:t> pela </a:t>
            </a:r>
            <a:r>
              <a:rPr lang="en-GB" altLang="pt-PT" sz="1600" b="1" dirty="0" err="1">
                <a:solidFill>
                  <a:srgbClr val="FFFFFF"/>
                </a:solidFill>
                <a:latin typeface="Tahoma" pitchFamily="34" charset="0"/>
              </a:rPr>
              <a:t>unidade</a:t>
            </a:r>
            <a:r>
              <a:rPr lang="en-GB" altLang="pt-PT" sz="1600" b="1" dirty="0">
                <a:solidFill>
                  <a:srgbClr val="FFFFFF"/>
                </a:solidFill>
                <a:latin typeface="Tahoma" pitchFamily="34" charset="0"/>
              </a:rPr>
              <a:t>. </a:t>
            </a:r>
            <a:endParaRPr lang="en-GB" altLang="pt-PT" sz="1600" b="1" dirty="0" smtClean="0">
              <a:solidFill>
                <a:srgbClr val="FFFFFF"/>
              </a:solidFill>
              <a:latin typeface="Tahoma" pitchFamily="34" charset="0"/>
            </a:endParaRPr>
          </a:p>
          <a:p>
            <a:pPr eaLnBrk="1" hangingPunct="1">
              <a:defRPr/>
            </a:pPr>
            <a:endParaRPr lang="en-GB" altLang="pt-PT" sz="1600" b="1" dirty="0">
              <a:solidFill>
                <a:srgbClr val="FFFFFF"/>
              </a:solidFill>
              <a:latin typeface="Tahoma" pitchFamily="34" charset="0"/>
            </a:endParaRPr>
          </a:p>
          <a:p>
            <a:pPr eaLnBrk="1" hangingPunct="1">
              <a:defRPr/>
            </a:pPr>
            <a:r>
              <a:rPr lang="en-GB" altLang="pt-PT" sz="1600" b="1" dirty="0" err="1" smtClean="0">
                <a:solidFill>
                  <a:srgbClr val="FFFFFF"/>
                </a:solidFill>
                <a:latin typeface="Tahoma" pitchFamily="34" charset="0"/>
              </a:rPr>
              <a:t>Caso</a:t>
            </a:r>
            <a:r>
              <a:rPr lang="en-GB" altLang="pt-PT" sz="1600" b="1" dirty="0" smtClean="0">
                <a:solidFill>
                  <a:srgbClr val="FFFFFF"/>
                </a:solidFill>
                <a:latin typeface="Tahoma" pitchFamily="34" charset="0"/>
              </a:rPr>
              <a:t> </a:t>
            </a:r>
            <a:r>
              <a:rPr lang="en-GB" altLang="pt-PT" sz="1600" b="1" dirty="0" err="1">
                <a:solidFill>
                  <a:srgbClr val="FFFFFF"/>
                </a:solidFill>
                <a:latin typeface="Tahoma" pitchFamily="34" charset="0"/>
              </a:rPr>
              <a:t>não</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possa</a:t>
            </a:r>
            <a:r>
              <a:rPr lang="en-GB" altLang="pt-PT" sz="1600" b="1" dirty="0">
                <a:solidFill>
                  <a:srgbClr val="FFFFFF"/>
                </a:solidFill>
                <a:latin typeface="Tahoma" pitchFamily="34" charset="0"/>
              </a:rPr>
              <a:t> responder, </a:t>
            </a:r>
            <a:r>
              <a:rPr lang="en-GB" altLang="pt-PT" sz="1600" b="1" dirty="0" err="1">
                <a:solidFill>
                  <a:srgbClr val="FFFFFF"/>
                </a:solidFill>
                <a:latin typeface="Tahoma" pitchFamily="34" charset="0"/>
              </a:rPr>
              <a:t>deve</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ser</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enviado</a:t>
            </a:r>
            <a:r>
              <a:rPr lang="en-GB" altLang="pt-PT" sz="1600" b="1" dirty="0">
                <a:solidFill>
                  <a:srgbClr val="FFFFFF"/>
                </a:solidFill>
                <a:latin typeface="Tahoma" pitchFamily="34" charset="0"/>
              </a:rPr>
              <a:t> o </a:t>
            </a:r>
            <a:r>
              <a:rPr lang="en-GB" altLang="pt-PT" sz="1600" b="1" dirty="0" err="1">
                <a:solidFill>
                  <a:srgbClr val="FFFFFF"/>
                </a:solidFill>
                <a:latin typeface="Tahoma" pitchFamily="34" charset="0"/>
              </a:rPr>
              <a:t>questionário</a:t>
            </a:r>
            <a:r>
              <a:rPr lang="en-GB" altLang="pt-PT" sz="1600" b="1" dirty="0">
                <a:solidFill>
                  <a:srgbClr val="FFFFFF"/>
                </a:solidFill>
                <a:latin typeface="Tahoma" pitchFamily="34" charset="0"/>
              </a:rPr>
              <a:t> para outro (s) que </a:t>
            </a:r>
            <a:r>
              <a:rPr lang="en-GB" altLang="pt-PT" sz="1600" b="1" dirty="0" err="1">
                <a:solidFill>
                  <a:srgbClr val="FFFFFF"/>
                </a:solidFill>
                <a:latin typeface="Tahoma" pitchFamily="34" charset="0"/>
              </a:rPr>
              <a:t>sejam</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capazes</a:t>
            </a:r>
            <a:r>
              <a:rPr lang="en-GB" altLang="pt-PT" sz="1600" b="1" dirty="0">
                <a:solidFill>
                  <a:srgbClr val="FFFFFF"/>
                </a:solidFill>
                <a:latin typeface="Tahoma" pitchFamily="34" charset="0"/>
              </a:rPr>
              <a:t> de responder a </a:t>
            </a:r>
            <a:r>
              <a:rPr lang="en-GB" altLang="pt-PT" sz="1600" b="1" dirty="0" err="1">
                <a:solidFill>
                  <a:srgbClr val="FFFFFF"/>
                </a:solidFill>
                <a:latin typeface="Tahoma" pitchFamily="34" charset="0"/>
              </a:rPr>
              <a:t>essas</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perguntas</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específicas</a:t>
            </a:r>
            <a:r>
              <a:rPr lang="en-GB" altLang="pt-PT" sz="1600" b="1" dirty="0">
                <a:solidFill>
                  <a:srgbClr val="FFFFFF"/>
                </a:solidFill>
                <a:latin typeface="Tahoma" pitchFamily="34" charset="0"/>
              </a:rPr>
              <a:t>. </a:t>
            </a:r>
            <a:r>
              <a:rPr lang="en-GB" altLang="pt-PT" sz="1600" b="1" dirty="0" err="1">
                <a:solidFill>
                  <a:srgbClr val="FFFFFF"/>
                </a:solidFill>
                <a:latin typeface="Tahoma" pitchFamily="34" charset="0"/>
              </a:rPr>
              <a:t>Isto</a:t>
            </a:r>
            <a:r>
              <a:rPr lang="en-GB" altLang="pt-PT" sz="1600" b="1" dirty="0">
                <a:solidFill>
                  <a:srgbClr val="FFFFFF"/>
                </a:solidFill>
                <a:latin typeface="Tahoma" pitchFamily="34" charset="0"/>
              </a:rPr>
              <a:t> é </a:t>
            </a:r>
            <a:r>
              <a:rPr lang="en-GB" altLang="pt-PT" sz="1600" b="1" u="sng" dirty="0" err="1">
                <a:solidFill>
                  <a:srgbClr val="FFFFFF"/>
                </a:solidFill>
                <a:latin typeface="Tahoma" pitchFamily="34" charset="0"/>
              </a:rPr>
              <a:t>especialmente</a:t>
            </a:r>
            <a:r>
              <a:rPr lang="en-GB" altLang="pt-PT" sz="1600" b="1" u="sng" dirty="0">
                <a:solidFill>
                  <a:srgbClr val="FFFFFF"/>
                </a:solidFill>
                <a:latin typeface="Tahoma" pitchFamily="34" charset="0"/>
              </a:rPr>
              <a:t> </a:t>
            </a:r>
            <a:r>
              <a:rPr lang="en-GB" altLang="pt-PT" sz="1600" b="1" u="sng" dirty="0" err="1">
                <a:solidFill>
                  <a:srgbClr val="FFFFFF"/>
                </a:solidFill>
                <a:latin typeface="Tahoma" pitchFamily="34" charset="0"/>
              </a:rPr>
              <a:t>relevante</a:t>
            </a:r>
            <a:r>
              <a:rPr lang="en-GB" altLang="pt-PT" sz="1600" b="1" u="sng" dirty="0">
                <a:solidFill>
                  <a:srgbClr val="FFFFFF"/>
                </a:solidFill>
                <a:latin typeface="Tahoma" pitchFamily="34" charset="0"/>
              </a:rPr>
              <a:t> para as </a:t>
            </a:r>
            <a:r>
              <a:rPr lang="en-GB" altLang="pt-PT" sz="1600" b="1" u="sng" dirty="0" err="1">
                <a:solidFill>
                  <a:srgbClr val="FFFFFF"/>
                </a:solidFill>
                <a:latin typeface="Tahoma" pitchFamily="34" charset="0"/>
              </a:rPr>
              <a:t>questões</a:t>
            </a:r>
            <a:r>
              <a:rPr lang="en-GB" altLang="pt-PT" sz="1600" b="1" u="sng" dirty="0">
                <a:solidFill>
                  <a:srgbClr val="FFFFFF"/>
                </a:solidFill>
                <a:latin typeface="Tahoma" pitchFamily="34" charset="0"/>
              </a:rPr>
              <a:t> </a:t>
            </a:r>
            <a:r>
              <a:rPr lang="en-GB" altLang="pt-PT" sz="1600" b="1" u="sng" dirty="0" err="1">
                <a:solidFill>
                  <a:srgbClr val="FFFFFF"/>
                </a:solidFill>
                <a:latin typeface="Tahoma" pitchFamily="34" charset="0"/>
              </a:rPr>
              <a:t>antimicrobianos</a:t>
            </a:r>
            <a:endParaRPr lang="en-US" altLang="pt-PT" sz="1600" b="1" dirty="0">
              <a:solidFill>
                <a:srgbClr val="FFFFFF"/>
              </a:solidFill>
              <a:latin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23850" y="238125"/>
            <a:ext cx="7258050" cy="822325"/>
          </a:xfrm>
        </p:spPr>
        <p:txBody>
          <a:bodyPr/>
          <a:lstStyle/>
          <a:p>
            <a:pPr eaLnBrk="1" hangingPunct="1"/>
            <a:r>
              <a:rPr lang="en-GB" altLang="pt-PT" dirty="0" err="1">
                <a:ea typeface="ＭＳ Ｐゴシック" panose="020B0600070205080204" pitchFamily="34" charset="-128"/>
              </a:rPr>
              <a:t>Questionários</a:t>
            </a:r>
            <a:r>
              <a:rPr lang="en-GB" altLang="pt-PT" dirty="0">
                <a:ea typeface="ＭＳ Ｐゴシック" panose="020B0600070205080204" pitchFamily="34" charset="-128"/>
              </a:rPr>
              <a:t> a </a:t>
            </a:r>
            <a:r>
              <a:rPr lang="en-GB" altLang="pt-PT" dirty="0" err="1">
                <a:ea typeface="ＭＳ Ｐゴシック" panose="020B0600070205080204" pitchFamily="34" charset="-128"/>
              </a:rPr>
              <a:t>serem</a:t>
            </a:r>
            <a:r>
              <a:rPr lang="en-GB" altLang="pt-PT" dirty="0">
                <a:ea typeface="ＭＳ Ｐゴシック" panose="020B0600070205080204" pitchFamily="34" charset="-128"/>
              </a:rPr>
              <a:t> </a:t>
            </a:r>
            <a:r>
              <a:rPr lang="en-GB" altLang="pt-PT" dirty="0" err="1">
                <a:ea typeface="ＭＳ Ｐゴシック" panose="020B0600070205080204" pitchFamily="34" charset="-128"/>
              </a:rPr>
              <a:t>preenchidos</a:t>
            </a:r>
            <a:r>
              <a:rPr lang="en-GB" altLang="pt-PT" dirty="0">
                <a:ea typeface="ＭＳ Ｐゴシック" panose="020B0600070205080204" pitchFamily="34" charset="-128"/>
              </a:rPr>
              <a:t> no </a:t>
            </a:r>
            <a:r>
              <a:rPr lang="en-GB" altLang="pt-PT" dirty="0" err="1">
                <a:ea typeface="ＭＳ Ｐゴシック" panose="020B0600070205080204" pitchFamily="34" charset="-128"/>
              </a:rPr>
              <a:t>Dia</a:t>
            </a:r>
            <a:r>
              <a:rPr lang="en-GB" altLang="pt-PT" dirty="0">
                <a:ea typeface="ＭＳ Ｐゴシック" panose="020B0600070205080204" pitchFamily="34" charset="-128"/>
              </a:rPr>
              <a:t> do PPS </a:t>
            </a:r>
          </a:p>
        </p:txBody>
      </p:sp>
      <p:sp>
        <p:nvSpPr>
          <p:cNvPr id="27651" name="Content Placeholder 2"/>
          <p:cNvSpPr>
            <a:spLocks noGrp="1"/>
          </p:cNvSpPr>
          <p:nvPr>
            <p:ph idx="1"/>
          </p:nvPr>
        </p:nvSpPr>
        <p:spPr>
          <a:xfrm>
            <a:off x="323850" y="1690688"/>
            <a:ext cx="8526463" cy="4818062"/>
          </a:xfrm>
        </p:spPr>
        <p:txBody>
          <a:bodyPr/>
          <a:lstStyle/>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LISTA DO SERVIÇO</a:t>
            </a:r>
          </a:p>
          <a:p>
            <a:pPr marL="731838" lvl="1" indent="-457200" eaLnBrk="1" hangingPunct="1">
              <a:buFont typeface="Wingdings" panose="05000000000000000000" pitchFamily="2" charset="2"/>
              <a:buChar char="§"/>
            </a:pPr>
            <a:endParaRPr lang="en-GB" altLang="pt-PT" sz="2400" dirty="0">
              <a:ea typeface="ＭＳ Ｐゴシック" panose="020B0600070205080204" pitchFamily="34" charset="-128"/>
            </a:endParaRPr>
          </a:p>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QUESTIONÁRIO RESIDENTE </a:t>
            </a:r>
          </a:p>
          <a:p>
            <a:pPr marL="731838" lvl="1" indent="-457200" eaLnBrk="1" hangingPunct="1">
              <a:buFont typeface="Wingdings" panose="05000000000000000000" pitchFamily="2" charset="2"/>
              <a:buChar char="§"/>
            </a:pPr>
            <a:endParaRPr lang="en-GB" altLang="pt-PT" sz="2400" dirty="0">
              <a:ea typeface="ＭＳ Ｐゴシック" panose="020B0600070205080204" pitchFamily="34" charset="-128"/>
            </a:endParaRPr>
          </a:p>
          <a:p>
            <a:pPr marL="731838" lvl="1" indent="-457200" eaLnBrk="1" hangingPunct="1">
              <a:buFont typeface="Wingdings" panose="05000000000000000000" pitchFamily="2" charset="2"/>
              <a:buChar char="§"/>
            </a:pPr>
            <a:r>
              <a:rPr lang="en-GB" altLang="pt-PT" sz="2400" dirty="0">
                <a:ea typeface="ＭＳ Ｐゴシック" panose="020B0600070205080204" pitchFamily="34" charset="-128"/>
              </a:rPr>
              <a:t>QUESTIONÁRIO INSTITUCIONAL </a:t>
            </a:r>
          </a:p>
          <a:p>
            <a:pPr marL="449263" lvl="2" indent="0" eaLnBrk="1" hangingPunct="1">
              <a:buFont typeface="Tahoma" pitchFamily="34" charset="0"/>
              <a:buNone/>
              <a:tabLst>
                <a:tab pos="180975" algn="l"/>
              </a:tabLst>
            </a:pPr>
            <a:r>
              <a:rPr lang="en-GB" altLang="pt-PT" sz="2400" dirty="0">
                <a:ea typeface="ＭＳ Ｐゴシック" panose="020B0600070205080204" pitchFamily="34" charset="-128"/>
              </a:rPr>
              <a:t>   - </a:t>
            </a:r>
            <a:r>
              <a:rPr lang="en-GB" altLang="pt-PT" sz="2400" dirty="0" err="1">
                <a:ea typeface="ＭＳ Ｐゴシック" panose="020B0600070205080204" pitchFamily="34" charset="-128"/>
              </a:rPr>
              <a:t>Partes</a:t>
            </a:r>
            <a:r>
              <a:rPr lang="en-GB" altLang="pt-PT" sz="2400" dirty="0">
                <a:ea typeface="ＭＳ Ｐゴシック" panose="020B0600070205080204" pitchFamily="34" charset="-128"/>
              </a:rPr>
              <a:t> B e F</a:t>
            </a:r>
          </a:p>
          <a:p>
            <a:pPr marL="731838" lvl="1" indent="-457200" eaLnBrk="1" hangingPunct="1">
              <a:buFontTx/>
              <a:buNone/>
            </a:pPr>
            <a:endParaRPr lang="en-GB" altLang="pt-PT" sz="3600" dirty="0">
              <a:ea typeface="ＭＳ Ｐゴシック" panose="020B0600070205080204" pitchFamily="34" charset="-128"/>
            </a:endParaRPr>
          </a:p>
          <a:p>
            <a:pPr marL="731838" lvl="1" indent="-457200" eaLnBrk="1" hangingPunct="1">
              <a:buFontTx/>
              <a:buNone/>
            </a:pPr>
            <a:endParaRPr lang="en-GB" altLang="pt-PT" sz="3600" dirty="0">
              <a:ea typeface="ＭＳ Ｐゴシック" panose="020B0600070205080204" pitchFamily="34" charset="-128"/>
            </a:endParaRPr>
          </a:p>
          <a:p>
            <a:pPr marL="273050" indent="-273050" eaLnBrk="1" hangingPunct="1">
              <a:buFont typeface="Arial" panose="020B0604020202020204" pitchFamily="34" charset="0"/>
              <a:buNone/>
              <a:tabLst>
                <a:tab pos="180975" algn="l"/>
              </a:tabLst>
            </a:pPr>
            <a:endParaRPr lang="en-GB" altLang="pt-PT" sz="3600" dirty="0">
              <a:ea typeface="ＭＳ Ｐゴシック" panose="020B0600070205080204" pitchFamily="34" charset="-128"/>
            </a:endParaRPr>
          </a:p>
          <a:p>
            <a:pPr marL="273050" indent="-273050" eaLnBrk="1" hangingPunct="1">
              <a:buFont typeface="Arial" panose="020B0604020202020204" pitchFamily="34" charset="0"/>
              <a:buNone/>
              <a:tabLst>
                <a:tab pos="180975" algn="l"/>
              </a:tabLst>
            </a:pPr>
            <a:endParaRPr lang="en-IE" altLang="pt-PT" sz="3600" dirty="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684463" y="2990850"/>
            <a:ext cx="3843337" cy="822325"/>
          </a:xfrm>
        </p:spPr>
        <p:txBody>
          <a:bodyPr/>
          <a:lstStyle/>
          <a:p>
            <a:pPr eaLnBrk="1" hangingPunct="1"/>
            <a:r>
              <a:rPr lang="en-GB" altLang="pt-PT" sz="4000">
                <a:ea typeface="ＭＳ Ｐゴシック" panose="020B0600070205080204" pitchFamily="34" charset="-128"/>
              </a:rPr>
              <a:t>QUESTÕES?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fr-BE" altLang="pt-PT" dirty="0" err="1"/>
              <a:t>Porquê</a:t>
            </a:r>
            <a:r>
              <a:rPr lang="fr-BE" altLang="pt-PT" dirty="0"/>
              <a:t> </a:t>
            </a:r>
            <a:r>
              <a:rPr lang="fr-BE" altLang="pt-PT" dirty="0" err="1"/>
              <a:t>realizar</a:t>
            </a:r>
            <a:r>
              <a:rPr lang="fr-BE" altLang="pt-PT" dirty="0"/>
              <a:t> o HALT-3?</a:t>
            </a:r>
            <a:endParaRPr lang="en-US" altLang="pt-PT" dirty="0"/>
          </a:p>
        </p:txBody>
      </p:sp>
      <p:sp>
        <p:nvSpPr>
          <p:cNvPr id="7171" name="Content Placeholder 2"/>
          <p:cNvSpPr>
            <a:spLocks noGrp="1"/>
          </p:cNvSpPr>
          <p:nvPr>
            <p:ph idx="1"/>
          </p:nvPr>
        </p:nvSpPr>
        <p:spPr>
          <a:xfrm>
            <a:off x="323850" y="1152526"/>
            <a:ext cx="8526463" cy="4437784"/>
          </a:xfrm>
        </p:spPr>
        <p:txBody>
          <a:bodyPr/>
          <a:lstStyle/>
          <a:p>
            <a:pPr marL="0" indent="0" eaLnBrk="1" hangingPunct="1">
              <a:lnSpc>
                <a:spcPct val="80000"/>
              </a:lnSpc>
              <a:buFont typeface="Calibri" panose="020F0502020204030204" pitchFamily="34" charset="0"/>
              <a:buAutoNum type="arabicPeriod"/>
            </a:pP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Quantificar</a:t>
            </a:r>
            <a:r>
              <a:rPr lang="en-US" altLang="pt-PT" dirty="0">
                <a:ea typeface="ＭＳ Ｐゴシック" panose="020B0600070205080204" pitchFamily="34" charset="-128"/>
                <a:cs typeface="Arial" panose="020B0604020202020204" pitchFamily="34" charset="0"/>
              </a:rPr>
              <a:t> a </a:t>
            </a:r>
            <a:r>
              <a:rPr lang="en-US" altLang="pt-PT" dirty="0" err="1">
                <a:solidFill>
                  <a:srgbClr val="C00000"/>
                </a:solidFill>
                <a:ea typeface="ＭＳ Ｐゴシック" panose="020B0600070205080204" pitchFamily="34" charset="-128"/>
                <a:cs typeface="Arial" panose="020B0604020202020204" pitchFamily="34" charset="0"/>
              </a:rPr>
              <a:t>prevalência</a:t>
            </a:r>
            <a:r>
              <a:rPr lang="en-US" altLang="pt-PT" dirty="0">
                <a:solidFill>
                  <a:srgbClr val="C00000"/>
                </a:solidFill>
                <a:ea typeface="ＭＳ Ｐゴシック" panose="020B0600070205080204" pitchFamily="34" charset="-128"/>
                <a:cs typeface="Arial" panose="020B0604020202020204" pitchFamily="34" charset="0"/>
              </a:rPr>
              <a:t> </a:t>
            </a:r>
            <a:r>
              <a:rPr lang="en-US" altLang="pt-PT" dirty="0">
                <a:ea typeface="ＭＳ Ｐゴシック" panose="020B0600070205080204" pitchFamily="34" charset="-128"/>
                <a:cs typeface="Arial" panose="020B0604020202020204" pitchFamily="34" charset="0"/>
              </a:rPr>
              <a:t>de </a:t>
            </a:r>
            <a:r>
              <a:rPr lang="en-US" altLang="pt-PT" dirty="0" err="1">
                <a:ea typeface="ＭＳ Ｐゴシック" panose="020B0600070205080204" pitchFamily="34" charset="-128"/>
                <a:cs typeface="Arial" panose="020B0604020202020204" pitchFamily="34" charset="0"/>
              </a:rPr>
              <a:t>infeções</a:t>
            </a:r>
            <a:r>
              <a:rPr lang="en-US" altLang="pt-PT" dirty="0">
                <a:ea typeface="ＭＳ Ｐゴシック" panose="020B0600070205080204" pitchFamily="34" charset="-128"/>
                <a:cs typeface="Arial" panose="020B0604020202020204" pitchFamily="34" charset="0"/>
              </a:rPr>
              <a:t> e </a:t>
            </a:r>
            <a:r>
              <a:rPr lang="en-US" altLang="pt-PT" dirty="0" err="1">
                <a:ea typeface="ＭＳ Ｐゴシック" panose="020B0600070205080204" pitchFamily="34" charset="-128"/>
                <a:cs typeface="Arial" panose="020B0604020202020204" pitchFamily="34" charset="0"/>
              </a:rPr>
              <a:t>uso</a:t>
            </a:r>
            <a:r>
              <a:rPr lang="en-US" altLang="pt-PT" dirty="0">
                <a:ea typeface="ＭＳ Ｐゴシック" panose="020B0600070205080204" pitchFamily="34" charset="-128"/>
                <a:cs typeface="Arial" panose="020B0604020202020204" pitchFamily="34" charset="0"/>
              </a:rPr>
              <a:t> de </a:t>
            </a:r>
            <a:r>
              <a:rPr lang="en-US" altLang="pt-PT" dirty="0" err="1">
                <a:ea typeface="ＭＳ Ｐゴシック" panose="020B0600070205080204" pitchFamily="34" charset="-128"/>
                <a:cs typeface="Arial" panose="020B0604020202020204" pitchFamily="34" charset="0"/>
              </a:rPr>
              <a:t>antimicrobianos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nas</a:t>
            </a:r>
            <a:r>
              <a:rPr lang="en-US" altLang="pt-PT" dirty="0">
                <a:ea typeface="ＭＳ Ｐゴシック" panose="020B0600070205080204" pitchFamily="34" charset="-128"/>
                <a:cs typeface="Arial" panose="020B0604020202020204" pitchFamily="34" charset="0"/>
              </a:rPr>
              <a:t> LTCF*.</a:t>
            </a:r>
          </a:p>
          <a:p>
            <a:pPr marL="0" indent="0" eaLnBrk="1" hangingPunct="1">
              <a:lnSpc>
                <a:spcPct val="80000"/>
              </a:lnSpc>
              <a:buFont typeface="Calibri" panose="020F0502020204030204" pitchFamily="34" charset="0"/>
              <a:buAutoNum type="arabicPeriod"/>
            </a:pPr>
            <a:endParaRPr lang="en-US" altLang="pt-PT" dirty="0">
              <a:ea typeface="ＭＳ Ｐゴシック" panose="020B0600070205080204" pitchFamily="34" charset="-128"/>
              <a:cs typeface="Arial" panose="020B0604020202020204" pitchFamily="34" charset="0"/>
            </a:endParaRPr>
          </a:p>
          <a:p>
            <a:pPr marL="0" indent="0" eaLnBrk="1" hangingPunct="1">
              <a:lnSpc>
                <a:spcPct val="80000"/>
              </a:lnSpc>
              <a:buFont typeface="Calibri" panose="020F0502020204030204" pitchFamily="34" charset="0"/>
              <a:buAutoNum type="arabicPeriod"/>
            </a:pPr>
            <a:r>
              <a:rPr lang="en-US" altLang="pt-PT" dirty="0">
                <a:ea typeface="ＭＳ Ｐゴシック" panose="020B0600070205080204" pitchFamily="34" charset="-128"/>
                <a:cs typeface="Arial" panose="020B0604020202020204" pitchFamily="34" charset="0"/>
              </a:rPr>
              <a:t> </a:t>
            </a:r>
            <a:r>
              <a:rPr lang="en-US" altLang="pt-PT" dirty="0" err="1">
                <a:solidFill>
                  <a:srgbClr val="C00000"/>
                </a:solidFill>
                <a:ea typeface="ＭＳ Ｐゴシック" panose="020B0600070205080204" pitchFamily="34" charset="-128"/>
                <a:cs typeface="Arial" panose="020B0604020202020204" pitchFamily="34" charset="0"/>
              </a:rPr>
              <a:t>Identificar</a:t>
            </a:r>
            <a:r>
              <a:rPr lang="en-US" altLang="pt-PT" dirty="0">
                <a:solidFill>
                  <a:srgbClr val="C00000"/>
                </a:solidFill>
                <a:ea typeface="ＭＳ Ｐゴシック" panose="020B0600070205080204" pitchFamily="34" charset="-128"/>
                <a:cs typeface="Arial" panose="020B0604020202020204" pitchFamily="34" charset="0"/>
              </a:rPr>
              <a:t> as </a:t>
            </a:r>
            <a:r>
              <a:rPr lang="en-US" altLang="pt-PT" dirty="0" err="1">
                <a:solidFill>
                  <a:srgbClr val="C00000"/>
                </a:solidFill>
                <a:ea typeface="ＭＳ Ｐゴシック" panose="020B0600070205080204" pitchFamily="34" charset="-128"/>
                <a:cs typeface="Arial" panose="020B0604020202020204" pitchFamily="34" charset="0"/>
              </a:rPr>
              <a:t>necessidades</a:t>
            </a:r>
            <a:r>
              <a:rPr lang="en-US" altLang="pt-PT" dirty="0">
                <a:solidFill>
                  <a:srgbClr val="C00000"/>
                </a:solidFill>
                <a:ea typeface="ＭＳ Ｐゴシック" panose="020B0600070205080204" pitchFamily="34" charset="-128"/>
                <a:cs typeface="Arial" panose="020B0604020202020204" pitchFamily="34" charset="0"/>
              </a:rPr>
              <a:t> </a:t>
            </a:r>
            <a:r>
              <a:rPr lang="en-US" altLang="pt-PT" dirty="0">
                <a:ea typeface="ＭＳ Ｐゴシック" panose="020B0600070205080204" pitchFamily="34" charset="-128"/>
                <a:cs typeface="Arial" panose="020B0604020202020204" pitchFamily="34" charset="0"/>
              </a:rPr>
              <a:t>de </a:t>
            </a:r>
            <a:r>
              <a:rPr lang="en-US" altLang="pt-PT" dirty="0" err="1">
                <a:ea typeface="ＭＳ Ｐゴシック" panose="020B0600070205080204" pitchFamily="34" charset="-128"/>
                <a:cs typeface="Arial" panose="020B0604020202020204" pitchFamily="34" charset="0"/>
              </a:rPr>
              <a:t>intervenção</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formação</a:t>
            </a:r>
            <a:r>
              <a:rPr lang="en-US" altLang="pt-PT" dirty="0">
                <a:ea typeface="ＭＳ Ｐゴシック" panose="020B0600070205080204" pitchFamily="34" charset="-128"/>
                <a:cs typeface="Arial" panose="020B0604020202020204" pitchFamily="34" charset="0"/>
              </a:rPr>
              <a:t> e/</a:t>
            </a:r>
            <a:r>
              <a:rPr lang="en-US" altLang="pt-PT" dirty="0" err="1">
                <a:ea typeface="ＭＳ Ｐゴシック" panose="020B0600070205080204" pitchFamily="34" charset="-128"/>
                <a:cs typeface="Arial" panose="020B0604020202020204" pitchFamily="34" charset="0"/>
              </a:rPr>
              <a:t>ou</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recursos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adicionais</a:t>
            </a:r>
            <a:r>
              <a:rPr lang="en-US" altLang="pt-PT" dirty="0">
                <a:ea typeface="ＭＳ Ｐゴシック" panose="020B0600070205080204" pitchFamily="34" charset="-128"/>
                <a:cs typeface="Arial" panose="020B0604020202020204" pitchFamily="34" charset="0"/>
              </a:rPr>
              <a:t> de </a:t>
            </a:r>
            <a:r>
              <a:rPr lang="en-US" altLang="pt-PT" dirty="0" err="1">
                <a:ea typeface="ＭＳ Ｐゴシック" panose="020B0600070205080204" pitchFamily="34" charset="-128"/>
                <a:cs typeface="Arial" panose="020B0604020202020204" pitchFamily="34" charset="0"/>
              </a:rPr>
              <a:t>prevenção</a:t>
            </a:r>
            <a:r>
              <a:rPr lang="en-US" altLang="pt-PT" dirty="0">
                <a:ea typeface="ＭＳ Ｐゴシック" panose="020B0600070205080204" pitchFamily="34" charset="-128"/>
                <a:cs typeface="Arial" panose="020B0604020202020204" pitchFamily="34" charset="0"/>
              </a:rPr>
              <a:t> e </a:t>
            </a:r>
            <a:r>
              <a:rPr lang="en-US" altLang="pt-PT" dirty="0" err="1">
                <a:ea typeface="ＭＳ Ｐゴシック" panose="020B0600070205080204" pitchFamily="34" charset="-128"/>
                <a:cs typeface="Arial" panose="020B0604020202020204" pitchFamily="34" charset="0"/>
              </a:rPr>
              <a:t>controlo</a:t>
            </a:r>
            <a:r>
              <a:rPr lang="en-US" altLang="pt-PT" dirty="0">
                <a:ea typeface="ＭＳ Ｐゴシック" panose="020B0600070205080204" pitchFamily="34" charset="-128"/>
                <a:cs typeface="Arial" panose="020B0604020202020204" pitchFamily="34" charset="0"/>
              </a:rPr>
              <a:t> de </a:t>
            </a:r>
            <a:r>
              <a:rPr lang="en-US" altLang="pt-PT" dirty="0" err="1">
                <a:ea typeface="ＭＳ Ｐゴシック" panose="020B0600070205080204" pitchFamily="34" charset="-128"/>
                <a:cs typeface="Arial" panose="020B0604020202020204" pitchFamily="34" charset="0"/>
              </a:rPr>
              <a:t>infeção</a:t>
            </a:r>
            <a:r>
              <a:rPr lang="en-US" altLang="pt-PT" dirty="0">
                <a:ea typeface="ＭＳ Ｐゴシック" panose="020B0600070205080204" pitchFamily="34" charset="-128"/>
                <a:cs typeface="Arial" panose="020B0604020202020204" pitchFamily="34" charset="0"/>
              </a:rPr>
              <a:t> (IPC</a:t>
            </a:r>
            <a:r>
              <a:rPr lang="en-US" altLang="pt-PT" dirty="0" smtClean="0">
                <a:ea typeface="ＭＳ Ｐゴシック" panose="020B0600070205080204" pitchFamily="34" charset="-128"/>
                <a:cs typeface="Arial" panose="020B0604020202020204" pitchFamily="34" charset="0"/>
              </a:rPr>
              <a:t>)</a:t>
            </a:r>
          </a:p>
          <a:p>
            <a:pPr marL="0" indent="0" eaLnBrk="1" hangingPunct="1">
              <a:lnSpc>
                <a:spcPct val="80000"/>
              </a:lnSpc>
              <a:buFont typeface="Calibri" panose="020F0502020204030204" pitchFamily="34" charset="0"/>
              <a:buAutoNum type="arabicPeriod"/>
            </a:pPr>
            <a:endParaRPr lang="en-US" altLang="pt-PT" dirty="0">
              <a:ea typeface="ＭＳ Ｐゴシック" panose="020B0600070205080204" pitchFamily="34" charset="-128"/>
              <a:cs typeface="Arial" panose="020B0604020202020204" pitchFamily="34" charset="0"/>
            </a:endParaRPr>
          </a:p>
          <a:p>
            <a:pPr marL="0" indent="0" eaLnBrk="1" hangingPunct="1">
              <a:lnSpc>
                <a:spcPct val="80000"/>
              </a:lnSpc>
              <a:buFont typeface="Calibri" panose="020F0502020204030204" pitchFamily="34" charset="0"/>
              <a:buAutoNum type="arabicPeriod"/>
            </a:pP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Fornecer</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uma</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linha</a:t>
            </a:r>
            <a:r>
              <a:rPr lang="en-US" altLang="pt-PT" dirty="0">
                <a:ea typeface="ＭＳ Ｐゴシック" panose="020B0600070205080204" pitchFamily="34" charset="-128"/>
                <a:cs typeface="Arial" panose="020B0604020202020204" pitchFamily="34" charset="0"/>
              </a:rPr>
              <a:t> de base / </a:t>
            </a:r>
            <a:r>
              <a:rPr lang="en-US" altLang="pt-PT" dirty="0" err="1">
                <a:ea typeface="ＭＳ Ｐゴシック" panose="020B0600070205080204" pitchFamily="34" charset="-128"/>
                <a:cs typeface="Arial" panose="020B0604020202020204" pitchFamily="34" charset="0"/>
              </a:rPr>
              <a:t>acompanhar</a:t>
            </a:r>
            <a:r>
              <a:rPr lang="en-US" altLang="pt-PT" dirty="0">
                <a:ea typeface="ＭＳ Ｐゴシック" panose="020B0600070205080204" pitchFamily="34" charset="-128"/>
                <a:cs typeface="Arial" panose="020B0604020202020204" pitchFamily="34" charset="0"/>
              </a:rPr>
              <a:t> as </a:t>
            </a:r>
            <a:r>
              <a:rPr lang="en-US" altLang="pt-PT" dirty="0" err="1">
                <a:solidFill>
                  <a:srgbClr val="C00000"/>
                </a:solidFill>
                <a:ea typeface="ＭＳ Ｐゴシック" panose="020B0600070205080204" pitchFamily="34" charset="-128"/>
                <a:cs typeface="Arial" panose="020B0604020202020204" pitchFamily="34" charset="0"/>
              </a:rPr>
              <a:t>tendências</a:t>
            </a:r>
            <a:r>
              <a:rPr lang="en-US" altLang="pt-PT" dirty="0">
                <a:solidFill>
                  <a:srgbClr val="C00000"/>
                </a:solidFill>
                <a:ea typeface="ＭＳ Ｐゴシック" panose="020B0600070205080204" pitchFamily="34" charset="-128"/>
                <a:cs typeface="Arial" panose="020B0604020202020204" pitchFamily="34" charset="0"/>
              </a:rPr>
              <a:t> </a:t>
            </a:r>
            <a:r>
              <a:rPr lang="en-US" altLang="pt-PT" dirty="0">
                <a:ea typeface="ＭＳ Ｐゴシック" panose="020B0600070205080204" pitchFamily="34" charset="-128"/>
                <a:cs typeface="Arial" panose="020B0604020202020204" pitchFamily="34" charset="0"/>
              </a:rPr>
              <a:t>e </a:t>
            </a:r>
            <a:r>
              <a:rPr lang="en-US" altLang="pt-PT" dirty="0" err="1">
                <a:solidFill>
                  <a:srgbClr val="C00000"/>
                </a:solidFill>
                <a:ea typeface="ＭＳ Ｐゴシック" panose="020B0600070205080204" pitchFamily="34" charset="-128"/>
                <a:cs typeface="Arial" panose="020B0604020202020204" pitchFamily="34" charset="0"/>
              </a:rPr>
              <a:t>impacto</a:t>
            </a:r>
            <a:r>
              <a:rPr lang="en-US" altLang="pt-PT" dirty="0">
                <a:solidFill>
                  <a:srgbClr val="C00000"/>
                </a:solidFill>
                <a:ea typeface="ＭＳ Ｐゴシック" panose="020B0600070205080204" pitchFamily="34" charset="-128"/>
                <a:cs typeface="Arial" panose="020B0604020202020204" pitchFamily="34" charset="0"/>
              </a:rPr>
              <a:t> </a:t>
            </a:r>
            <a:r>
              <a:rPr lang="en-US" altLang="pt-PT" dirty="0">
                <a:ea typeface="ＭＳ Ｐゴシック" panose="020B0600070205080204" pitchFamily="34" charset="-128"/>
                <a:cs typeface="Arial" panose="020B0604020202020204" pitchFamily="34" charset="0"/>
              </a:rPr>
              <a:t>da </a:t>
            </a:r>
            <a:r>
              <a:rPr lang="en-US" altLang="pt-PT" dirty="0" err="1">
                <a:ea typeface="ＭＳ Ｐゴシック" panose="020B0600070205080204" pitchFamily="34" charset="-128"/>
                <a:cs typeface="Arial" panose="020B0604020202020204" pitchFamily="34" charset="0"/>
              </a:rPr>
              <a:t>intervenção</a:t>
            </a:r>
            <a:r>
              <a:rPr lang="en-US" altLang="pt-PT" dirty="0">
                <a:ea typeface="ＭＳ Ｐゴシック" panose="020B0600070205080204" pitchFamily="34" charset="-128"/>
                <a:cs typeface="Arial" panose="020B0604020202020204" pitchFamily="34" charset="0"/>
              </a:rPr>
              <a:t>.</a:t>
            </a:r>
          </a:p>
          <a:p>
            <a:pPr marL="0" indent="0" eaLnBrk="1" hangingPunct="1">
              <a:lnSpc>
                <a:spcPct val="80000"/>
              </a:lnSpc>
              <a:buFont typeface="Calibri" panose="020F0502020204030204" pitchFamily="34" charset="0"/>
              <a:buAutoNum type="arabicPeriod"/>
            </a:pPr>
            <a:endParaRPr lang="en-US" altLang="pt-PT" dirty="0">
              <a:ea typeface="ＭＳ Ｐゴシック" panose="020B0600070205080204" pitchFamily="34" charset="-128"/>
              <a:cs typeface="Arial" panose="020B0604020202020204" pitchFamily="34" charset="0"/>
            </a:endParaRPr>
          </a:p>
          <a:p>
            <a:pPr marL="0" indent="0" eaLnBrk="1" hangingPunct="1">
              <a:lnSpc>
                <a:spcPct val="80000"/>
              </a:lnSpc>
              <a:buFont typeface="Calibri" panose="020F0502020204030204" pitchFamily="34" charset="0"/>
              <a:buAutoNum type="arabicPeriod"/>
            </a:pP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Promover</a:t>
            </a:r>
            <a:r>
              <a:rPr lang="en-US" altLang="pt-PT" dirty="0">
                <a:ea typeface="ＭＳ Ｐゴシック" panose="020B0600070205080204" pitchFamily="34" charset="-128"/>
                <a:cs typeface="Arial" panose="020B0604020202020204" pitchFamily="34" charset="0"/>
              </a:rPr>
              <a:t> a </a:t>
            </a:r>
            <a:r>
              <a:rPr lang="en-US" altLang="pt-PT" dirty="0" err="1">
                <a:solidFill>
                  <a:srgbClr val="C00000"/>
                </a:solidFill>
                <a:ea typeface="ＭＳ Ｐゴシック" panose="020B0600070205080204" pitchFamily="34" charset="-128"/>
                <a:cs typeface="Arial" panose="020B0604020202020204" pitchFamily="34" charset="0"/>
              </a:rPr>
              <a:t>segurança</a:t>
            </a:r>
            <a:r>
              <a:rPr lang="en-US" altLang="pt-PT" dirty="0">
                <a:solidFill>
                  <a:srgbClr val="C00000"/>
                </a:solidFill>
                <a:ea typeface="ＭＳ Ｐゴシック" panose="020B0600070205080204" pitchFamily="34" charset="-128"/>
                <a:cs typeface="Arial" panose="020B0604020202020204" pitchFamily="34" charset="0"/>
              </a:rPr>
              <a:t> dos </a:t>
            </a:r>
            <a:r>
              <a:rPr lang="en-US" altLang="pt-PT" dirty="0" err="1">
                <a:solidFill>
                  <a:srgbClr val="C00000"/>
                </a:solidFill>
                <a:ea typeface="ＭＳ Ｐゴシック" panose="020B0600070205080204" pitchFamily="34" charset="-128"/>
                <a:cs typeface="Arial" panose="020B0604020202020204" pitchFamily="34" charset="0"/>
              </a:rPr>
              <a:t>cuidados</a:t>
            </a:r>
            <a:r>
              <a:rPr lang="en-US" altLang="pt-PT" dirty="0">
                <a:solidFill>
                  <a:srgbClr val="C00000"/>
                </a:solidFill>
                <a:ea typeface="ＭＳ Ｐゴシック" panose="020B0600070205080204" pitchFamily="34" charset="-128"/>
                <a:cs typeface="Arial" panose="020B0604020202020204" pitchFamily="34" charset="0"/>
              </a:rPr>
              <a:t> </a:t>
            </a:r>
            <a:r>
              <a:rPr lang="en-US" altLang="pt-PT" dirty="0">
                <a:ea typeface="ＭＳ Ｐゴシック" panose="020B0600070205080204" pitchFamily="34" charset="-128"/>
                <a:cs typeface="Arial" panose="020B0604020202020204" pitchFamily="34" charset="0"/>
              </a:rPr>
              <a:t>de </a:t>
            </a:r>
            <a:r>
              <a:rPr lang="en-US" altLang="pt-PT" dirty="0" err="1">
                <a:ea typeface="ＭＳ Ｐゴシック" panose="020B0600070205080204" pitchFamily="34" charset="-128"/>
                <a:cs typeface="Arial" panose="020B0604020202020204" pitchFamily="34" charset="0"/>
              </a:rPr>
              <a:t>saúde</a:t>
            </a:r>
            <a:r>
              <a:rPr lang="en-US" altLang="pt-PT" dirty="0">
                <a:ea typeface="ＭＳ Ｐゴシック" panose="020B0600070205080204" pitchFamily="34" charset="-128"/>
                <a:cs typeface="Arial" panose="020B0604020202020204" pitchFamily="34" charset="0"/>
              </a:rPr>
              <a:t> para </a:t>
            </a:r>
            <a:r>
              <a:rPr lang="en-US" altLang="pt-PT" dirty="0" err="1">
                <a:ea typeface="ＭＳ Ｐゴシック" panose="020B0600070205080204" pitchFamily="34" charset="-128"/>
                <a:cs typeface="Arial" panose="020B0604020202020204" pitchFamily="34" charset="0"/>
              </a:rPr>
              <a:t>os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residentes</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em</a:t>
            </a:r>
            <a:r>
              <a:rPr lang="en-US" altLang="pt-PT" dirty="0">
                <a:ea typeface="ＭＳ Ｐゴシック" panose="020B0600070205080204" pitchFamily="34" charset="-128"/>
                <a:cs typeface="Arial" panose="020B0604020202020204" pitchFamily="34" charset="0"/>
              </a:rPr>
              <a:t> LTCF e o </a:t>
            </a:r>
            <a:r>
              <a:rPr lang="en-US" altLang="pt-PT" dirty="0" err="1">
                <a:ea typeface="ＭＳ Ｐゴシック" panose="020B0600070205080204" pitchFamily="34" charset="-128"/>
                <a:cs typeface="Arial" panose="020B0604020202020204" pitchFamily="34" charset="0"/>
              </a:rPr>
              <a:t>envelhecimento</a:t>
            </a:r>
            <a:r>
              <a:rPr lang="en-US" altLang="pt-PT" dirty="0">
                <a:ea typeface="ＭＳ Ｐゴシック" panose="020B0600070205080204" pitchFamily="34" charset="-128"/>
                <a:cs typeface="Arial" panose="020B0604020202020204" pitchFamily="34" charset="0"/>
              </a:rPr>
              <a:t> da </a:t>
            </a:r>
            <a:r>
              <a:rPr lang="en-US" altLang="pt-PT" dirty="0" err="1">
                <a:ea typeface="ＭＳ Ｐゴシック" panose="020B0600070205080204" pitchFamily="34" charset="-128"/>
                <a:cs typeface="Arial" panose="020B0604020202020204" pitchFamily="34" charset="0"/>
              </a:rPr>
              <a:t>população</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em</a:t>
            </a:r>
            <a:r>
              <a:rPr lang="en-US" altLang="pt-PT" dirty="0">
                <a:ea typeface="ＭＳ Ｐゴシック" panose="020B0600070205080204" pitchFamily="34" charset="-128"/>
                <a:cs typeface="Arial" panose="020B0604020202020204" pitchFamily="34" charset="0"/>
              </a:rPr>
              <a:t> </a:t>
            </a:r>
            <a:r>
              <a:rPr lang="en-US" altLang="pt-PT" dirty="0" err="1">
                <a:ea typeface="ＭＳ Ｐゴシック" panose="020B0600070205080204" pitchFamily="34" charset="-128"/>
                <a:cs typeface="Arial" panose="020B0604020202020204" pitchFamily="34" charset="0"/>
              </a:rPr>
              <a:t>geral</a:t>
            </a:r>
            <a:r>
              <a:rPr lang="en-US" altLang="pt-PT" dirty="0">
                <a:ea typeface="ＭＳ Ｐゴシック" panose="020B0600070205080204" pitchFamily="34" charset="-128"/>
                <a:cs typeface="Arial" panose="020B0604020202020204" pitchFamily="34" charset="0"/>
              </a:rPr>
              <a:t>.</a:t>
            </a:r>
          </a:p>
          <a:p>
            <a:pPr marL="0" indent="0" eaLnBrk="1" hangingPunct="1"/>
            <a:endParaRPr lang="en-US" altLang="pt-PT" dirty="0">
              <a:ea typeface="ＭＳ Ｐゴシック" panose="020B0600070205080204" pitchFamily="34" charset="-128"/>
              <a:cs typeface="Arial" panose="020B0604020202020204" pitchFamily="34" charset="0"/>
            </a:endParaRPr>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3</a:t>
            </a:r>
          </a:p>
        </p:txBody>
      </p:sp>
      <p:sp>
        <p:nvSpPr>
          <p:cNvPr id="2" name="Retângulo 1"/>
          <p:cNvSpPr/>
          <p:nvPr/>
        </p:nvSpPr>
        <p:spPr>
          <a:xfrm>
            <a:off x="770686" y="5915209"/>
            <a:ext cx="5951181" cy="369332"/>
          </a:xfrm>
          <a:prstGeom prst="rect">
            <a:avLst/>
          </a:prstGeom>
        </p:spPr>
        <p:txBody>
          <a:bodyPr wrap="none">
            <a:spAutoFit/>
          </a:bodyPr>
          <a:lstStyle/>
          <a:p>
            <a:r>
              <a:rPr lang="pt-PT" b="1" dirty="0">
                <a:solidFill>
                  <a:srgbClr val="0070C0"/>
                </a:solidFill>
              </a:rPr>
              <a:t>*LTCF - Unidades de Cuidados Continuados e Lares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fr-BE" altLang="pt-PT" dirty="0" err="1"/>
              <a:t>Questionários</a:t>
            </a:r>
            <a:endParaRPr lang="en-US" altLang="pt-PT" dirty="0"/>
          </a:p>
        </p:txBody>
      </p:sp>
      <p:sp>
        <p:nvSpPr>
          <p:cNvPr id="8195" name="Content Placeholder 2"/>
          <p:cNvSpPr>
            <a:spLocks noGrp="1"/>
          </p:cNvSpPr>
          <p:nvPr>
            <p:ph idx="1"/>
          </p:nvPr>
        </p:nvSpPr>
        <p:spPr>
          <a:xfrm>
            <a:off x="323850" y="1271588"/>
            <a:ext cx="8526463" cy="4970462"/>
          </a:xfrm>
        </p:spPr>
        <p:txBody>
          <a:bodyPr/>
          <a:lstStyle/>
          <a:p>
            <a:pPr marL="742950" indent="-742950" eaLnBrk="1" hangingPunct="1">
              <a:buFont typeface="Calibri" panose="020F0502020204030204" pitchFamily="34" charset="0"/>
              <a:buAutoNum type="arabicPeriod"/>
            </a:pPr>
            <a:r>
              <a:rPr lang="en-US" altLang="pt-PT" dirty="0" err="1">
                <a:ea typeface="ＭＳ Ｐゴシック" panose="020B0600070205080204" pitchFamily="34" charset="-128"/>
              </a:rPr>
              <a:t>Questionário</a:t>
            </a:r>
            <a:r>
              <a:rPr lang="en-US" altLang="pt-PT" dirty="0">
                <a:ea typeface="ＭＳ Ｐゴシック" panose="020B0600070205080204" pitchFamily="34" charset="-128"/>
              </a:rPr>
              <a:t> </a:t>
            </a:r>
            <a:r>
              <a:rPr lang="en-US" altLang="pt-PT" dirty="0" err="1">
                <a:ea typeface="ＭＳ Ｐゴシック" panose="020B0600070205080204" pitchFamily="34" charset="-128"/>
              </a:rPr>
              <a:t>Institucional</a:t>
            </a:r>
            <a:endParaRPr lang="en-US" altLang="pt-PT" dirty="0">
              <a:ea typeface="ＭＳ Ｐゴシック" panose="020B0600070205080204" pitchFamily="34" charset="-128"/>
            </a:endParaRPr>
          </a:p>
          <a:p>
            <a:pPr marL="742950" indent="-742950" eaLnBrk="1" hangingPunct="1">
              <a:buFont typeface="Calibri" panose="020F0502020204030204" pitchFamily="34" charset="0"/>
              <a:buAutoNum type="arabicPeriod"/>
            </a:pPr>
            <a:endParaRPr lang="en-US" altLang="pt-PT" dirty="0">
              <a:ea typeface="ＭＳ Ｐゴシック" panose="020B0600070205080204" pitchFamily="34" charset="-128"/>
            </a:endParaRPr>
          </a:p>
          <a:p>
            <a:pPr marL="742950" indent="-742950" eaLnBrk="1" hangingPunct="1">
              <a:buFont typeface="Calibri" panose="020F0502020204030204" pitchFamily="34" charset="0"/>
              <a:buAutoNum type="arabicPeriod"/>
            </a:pPr>
            <a:r>
              <a:rPr lang="en-US" altLang="pt-PT" dirty="0" err="1">
                <a:ea typeface="ＭＳ Ｐゴシック" panose="020B0600070205080204" pitchFamily="34" charset="-128"/>
              </a:rPr>
              <a:t>Lista</a:t>
            </a:r>
            <a:r>
              <a:rPr lang="en-US" altLang="pt-PT" dirty="0">
                <a:ea typeface="ＭＳ Ｐゴシック" panose="020B0600070205080204" pitchFamily="34" charset="-128"/>
              </a:rPr>
              <a:t> de </a:t>
            </a:r>
            <a:r>
              <a:rPr lang="en-US" altLang="pt-PT" dirty="0" err="1">
                <a:ea typeface="ＭＳ Ｐゴシック" panose="020B0600070205080204" pitchFamily="34" charset="-128"/>
              </a:rPr>
              <a:t>Serviço</a:t>
            </a:r>
            <a:r>
              <a:rPr lang="en-US" altLang="pt-PT" dirty="0">
                <a:ea typeface="ＭＳ Ｐゴシック" panose="020B0600070205080204" pitchFamily="34" charset="-128"/>
              </a:rPr>
              <a:t>/</a:t>
            </a:r>
            <a:r>
              <a:rPr lang="en-US" altLang="pt-PT" dirty="0" err="1">
                <a:ea typeface="ＭＳ Ｐゴシック" panose="020B0600070205080204" pitchFamily="34" charset="-128"/>
              </a:rPr>
              <a:t>Enfermaria</a:t>
            </a:r>
            <a:endParaRPr lang="en-US" altLang="pt-PT" dirty="0">
              <a:ea typeface="ＭＳ Ｐゴシック" panose="020B0600070205080204" pitchFamily="34" charset="-128"/>
            </a:endParaRPr>
          </a:p>
          <a:p>
            <a:pPr marL="742950" indent="-742950" eaLnBrk="1" hangingPunct="1">
              <a:buFont typeface="Calibri" panose="020F0502020204030204" pitchFamily="34" charset="0"/>
              <a:buAutoNum type="arabicPeriod"/>
            </a:pPr>
            <a:endParaRPr lang="en-US" altLang="pt-PT" dirty="0">
              <a:ea typeface="ＭＳ Ｐゴシック" panose="020B0600070205080204" pitchFamily="34" charset="-128"/>
            </a:endParaRPr>
          </a:p>
          <a:p>
            <a:pPr marL="742950" indent="-742950" eaLnBrk="1" hangingPunct="1">
              <a:buFont typeface="Calibri" panose="020F0502020204030204" pitchFamily="34" charset="0"/>
              <a:buAutoNum type="arabicPeriod"/>
            </a:pPr>
            <a:r>
              <a:rPr lang="en-US" altLang="pt-PT" dirty="0" err="1">
                <a:ea typeface="ＭＳ Ｐゴシック" panose="020B0600070205080204" pitchFamily="34" charset="-128"/>
              </a:rPr>
              <a:t>Questionário</a:t>
            </a:r>
            <a:r>
              <a:rPr lang="en-US" altLang="pt-PT" dirty="0">
                <a:ea typeface="ＭＳ Ｐゴシック" panose="020B0600070205080204" pitchFamily="34" charset="-128"/>
              </a:rPr>
              <a:t> do </a:t>
            </a:r>
            <a:r>
              <a:rPr lang="en-US" altLang="pt-PT" dirty="0" err="1">
                <a:ea typeface="ＭＳ Ｐゴシック" panose="020B0600070205080204" pitchFamily="34" charset="-128"/>
              </a:rPr>
              <a:t>Residente</a:t>
            </a:r>
            <a:endParaRPr lang="en-US" altLang="pt-PT" dirty="0">
              <a:ea typeface="ＭＳ Ｐゴシック" panose="020B0600070205080204" pitchFamily="34" charset="-128"/>
            </a:endParaRPr>
          </a:p>
          <a:p>
            <a:pPr marL="742950" indent="-742950" eaLnBrk="1" hangingPunct="1"/>
            <a:endParaRPr lang="en-US" altLang="pt-PT" dirty="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fr-BE" altLang="pt-PT"/>
              <a:t>1. QUESTIONÁRIO INSTITUCIONAL</a:t>
            </a:r>
            <a:endParaRPr lang="en-US" altLang="pt-PT"/>
          </a:p>
        </p:txBody>
      </p:sp>
      <p:sp>
        <p:nvSpPr>
          <p:cNvPr id="9219" name="Content Placeholder 2"/>
          <p:cNvSpPr>
            <a:spLocks noGrp="1"/>
          </p:cNvSpPr>
          <p:nvPr>
            <p:ph idx="1"/>
          </p:nvPr>
        </p:nvSpPr>
        <p:spPr>
          <a:xfrm>
            <a:off x="3865418" y="1271588"/>
            <a:ext cx="5278582" cy="4970462"/>
          </a:xfrm>
        </p:spPr>
        <p:txBody>
          <a:bodyPr/>
          <a:lstStyle/>
          <a:p>
            <a:pPr marL="547688" lvl="1" indent="-273050" eaLnBrk="1" hangingPunct="1">
              <a:lnSpc>
                <a:spcPct val="80000"/>
              </a:lnSpc>
              <a:buFontTx/>
              <a:buNone/>
            </a:pPr>
            <a:r>
              <a:rPr lang="en-GB" altLang="pt-PT" b="1" dirty="0">
                <a:ea typeface="ＭＳ Ｐゴシック" panose="020B0600070205080204" pitchFamily="34" charset="-128"/>
              </a:rPr>
              <a:t>Parte A</a:t>
            </a:r>
            <a:r>
              <a:rPr lang="en-GB" altLang="pt-PT" dirty="0">
                <a:ea typeface="ＭＳ Ｐゴシック" panose="020B0600070205080204" pitchFamily="34" charset="-128"/>
              </a:rPr>
              <a:t> - </a:t>
            </a:r>
            <a:r>
              <a:rPr lang="en-GB" altLang="pt-PT" dirty="0" err="1">
                <a:ea typeface="ＭＳ Ｐゴシック" panose="020B0600070205080204" pitchFamily="34" charset="-128"/>
              </a:rPr>
              <a:t>Informações</a:t>
            </a:r>
            <a:r>
              <a:rPr lang="en-GB" altLang="pt-PT" dirty="0">
                <a:ea typeface="ＭＳ Ｐゴシック" panose="020B0600070205080204" pitchFamily="34" charset="-128"/>
              </a:rPr>
              <a:t> </a:t>
            </a:r>
            <a:r>
              <a:rPr lang="en-GB" altLang="pt-PT" dirty="0" err="1">
                <a:ea typeface="ＭＳ Ｐゴシック" panose="020B0600070205080204" pitchFamily="34" charset="-128"/>
              </a:rPr>
              <a:t>gerais</a:t>
            </a:r>
            <a:r>
              <a:rPr lang="en-GB" altLang="pt-PT" dirty="0">
                <a:ea typeface="ＭＳ Ｐゴシック" panose="020B0600070205080204" pitchFamily="34" charset="-128"/>
              </a:rPr>
              <a:t> </a:t>
            </a:r>
            <a:r>
              <a:rPr lang="en-GB" altLang="pt-PT" dirty="0" err="1">
                <a:ea typeface="ＭＳ Ｐゴシック" panose="020B0600070205080204" pitchFamily="34" charset="-128"/>
              </a:rPr>
              <a:t>sobre</a:t>
            </a:r>
            <a:r>
              <a:rPr lang="en-GB" altLang="pt-PT" dirty="0">
                <a:ea typeface="ＭＳ Ｐゴシック" panose="020B0600070205080204" pitchFamily="34" charset="-128"/>
              </a:rPr>
              <a:t> a LTCF</a:t>
            </a:r>
          </a:p>
          <a:p>
            <a:pPr marL="1966913" lvl="3" indent="-273050" eaLnBrk="1" hangingPunct="1">
              <a:lnSpc>
                <a:spcPct val="80000"/>
              </a:lnSpc>
              <a:tabLst>
                <a:tab pos="180975" algn="l"/>
              </a:tabLst>
            </a:pPr>
            <a:endParaRPr lang="en-GB" altLang="pt-PT" sz="2000" dirty="0">
              <a:ea typeface="ＭＳ Ｐゴシック" panose="020B0600070205080204" pitchFamily="34" charset="-128"/>
            </a:endParaRPr>
          </a:p>
          <a:p>
            <a:pPr marL="547688" lvl="1" indent="-273050" eaLnBrk="1" hangingPunct="1">
              <a:lnSpc>
                <a:spcPct val="80000"/>
              </a:lnSpc>
              <a:buFontTx/>
              <a:buNone/>
            </a:pPr>
            <a:r>
              <a:rPr lang="en-GB" altLang="pt-PT" b="1" dirty="0">
                <a:ea typeface="ＭＳ Ｐゴシック" panose="020B0600070205080204" pitchFamily="34" charset="-128"/>
              </a:rPr>
              <a:t>Parte B</a:t>
            </a:r>
            <a:r>
              <a:rPr lang="en-GB" altLang="pt-PT" dirty="0">
                <a:ea typeface="ＭＳ Ｐゴシック" panose="020B0600070205080204" pitchFamily="34" charset="-128"/>
              </a:rPr>
              <a:t> - Dados </a:t>
            </a:r>
            <a:r>
              <a:rPr lang="en-GB" altLang="pt-PT" dirty="0" err="1">
                <a:ea typeface="ＭＳ Ｐゴシック" panose="020B0600070205080204" pitchFamily="34" charset="-128"/>
              </a:rPr>
              <a:t>denominador</a:t>
            </a:r>
            <a:r>
              <a:rPr lang="en-GB" altLang="pt-PT" dirty="0">
                <a:ea typeface="ＭＳ Ｐゴシック" panose="020B0600070205080204" pitchFamily="34" charset="-128"/>
              </a:rPr>
              <a:t> (a </a:t>
            </a:r>
            <a:r>
              <a:rPr lang="en-GB" altLang="pt-PT" dirty="0" err="1">
                <a:ea typeface="ＭＳ Ｐゴシック" panose="020B0600070205080204" pitchFamily="34" charset="-128"/>
              </a:rPr>
              <a:t>partir</a:t>
            </a:r>
            <a:r>
              <a:rPr lang="en-GB" altLang="pt-PT" dirty="0">
                <a:ea typeface="ＭＳ Ｐゴシック" panose="020B0600070205080204" pitchFamily="34" charset="-128"/>
              </a:rPr>
              <a:t> da </a:t>
            </a:r>
            <a:r>
              <a:rPr lang="en-GB" altLang="pt-PT" dirty="0" err="1">
                <a:ea typeface="ＭＳ Ｐゴシック" panose="020B0600070205080204" pitchFamily="34" charset="-128"/>
              </a:rPr>
              <a:t>lista</a:t>
            </a:r>
            <a:r>
              <a:rPr lang="en-GB" altLang="pt-PT" dirty="0">
                <a:ea typeface="ＭＳ Ｐゴシック" panose="020B0600070205080204" pitchFamily="34" charset="-128"/>
              </a:rPr>
              <a:t> de </a:t>
            </a:r>
            <a:r>
              <a:rPr lang="en-GB" altLang="pt-PT" dirty="0" err="1">
                <a:ea typeface="ＭＳ Ｐゴシック" panose="020B0600070205080204" pitchFamily="34" charset="-128"/>
              </a:rPr>
              <a:t>serviço</a:t>
            </a:r>
            <a:r>
              <a:rPr lang="en-GB" altLang="pt-PT" dirty="0">
                <a:ea typeface="ＭＳ Ｐゴシック" panose="020B0600070205080204" pitchFamily="34" charset="-128"/>
              </a:rPr>
              <a:t>)</a:t>
            </a:r>
          </a:p>
          <a:p>
            <a:pPr marL="1966913" lvl="3" indent="-273050" eaLnBrk="1" hangingPunct="1">
              <a:lnSpc>
                <a:spcPct val="80000"/>
              </a:lnSpc>
              <a:tabLst>
                <a:tab pos="180975" algn="l"/>
              </a:tabLst>
            </a:pPr>
            <a:endParaRPr lang="en-GB" altLang="pt-PT" sz="2000" dirty="0">
              <a:ea typeface="ＭＳ Ｐゴシック" panose="020B0600070205080204" pitchFamily="34" charset="-128"/>
            </a:endParaRPr>
          </a:p>
          <a:p>
            <a:pPr marL="547688" lvl="1" indent="-273050" eaLnBrk="1" hangingPunct="1">
              <a:lnSpc>
                <a:spcPct val="80000"/>
              </a:lnSpc>
              <a:buFontTx/>
              <a:buNone/>
            </a:pPr>
            <a:r>
              <a:rPr lang="en-GB" altLang="pt-PT" b="1" dirty="0">
                <a:ea typeface="ＭＳ Ｐゴシック" panose="020B0600070205080204" pitchFamily="34" charset="-128"/>
              </a:rPr>
              <a:t>Parte C</a:t>
            </a:r>
            <a:r>
              <a:rPr lang="en-GB" altLang="pt-PT" dirty="0">
                <a:ea typeface="ＭＳ Ｐゴシック" panose="020B0600070205080204" pitchFamily="34" charset="-128"/>
              </a:rPr>
              <a:t> – </a:t>
            </a:r>
            <a:r>
              <a:rPr lang="en-GB" altLang="pt-PT" dirty="0" err="1">
                <a:ea typeface="ＭＳ Ｐゴシック" panose="020B0600070205080204" pitchFamily="34" charset="-128"/>
              </a:rPr>
              <a:t>Cuidados</a:t>
            </a:r>
            <a:r>
              <a:rPr lang="en-GB" altLang="pt-PT" dirty="0">
                <a:ea typeface="ＭＳ Ｐゴシック" panose="020B0600070205080204" pitchFamily="34" charset="-128"/>
              </a:rPr>
              <a:t> </a:t>
            </a:r>
            <a:r>
              <a:rPr lang="en-GB" altLang="pt-PT" dirty="0" err="1">
                <a:ea typeface="ＭＳ Ｐゴシック" panose="020B0600070205080204" pitchFamily="34" charset="-128"/>
              </a:rPr>
              <a:t>médicos</a:t>
            </a:r>
            <a:r>
              <a:rPr lang="en-GB" altLang="pt-PT" dirty="0">
                <a:ea typeface="ＭＳ Ｐゴシック" panose="020B0600070205080204" pitchFamily="34" charset="-128"/>
              </a:rPr>
              <a:t> e </a:t>
            </a:r>
            <a:r>
              <a:rPr lang="en-GB" altLang="pt-PT" dirty="0" err="1">
                <a:ea typeface="ＭＳ Ｐゴシック" panose="020B0600070205080204" pitchFamily="34" charset="-128"/>
              </a:rPr>
              <a:t>coordenação</a:t>
            </a:r>
            <a:r>
              <a:rPr lang="en-GB" altLang="pt-PT" dirty="0">
                <a:ea typeface="ＭＳ Ｐゴシック" panose="020B0600070205080204" pitchFamily="34" charset="-128"/>
              </a:rPr>
              <a:t> </a:t>
            </a:r>
          </a:p>
          <a:p>
            <a:pPr marL="1966913" lvl="3" indent="-273050" eaLnBrk="1" hangingPunct="1">
              <a:lnSpc>
                <a:spcPct val="80000"/>
              </a:lnSpc>
              <a:tabLst>
                <a:tab pos="180975" algn="l"/>
              </a:tabLst>
            </a:pPr>
            <a:endParaRPr lang="en-GB" altLang="pt-PT" sz="2000" dirty="0">
              <a:ea typeface="ＭＳ Ｐゴシック" panose="020B0600070205080204" pitchFamily="34" charset="-128"/>
            </a:endParaRPr>
          </a:p>
          <a:p>
            <a:pPr marL="547688" lvl="1" indent="-273050" eaLnBrk="1" hangingPunct="1">
              <a:lnSpc>
                <a:spcPct val="80000"/>
              </a:lnSpc>
              <a:buFontTx/>
              <a:buNone/>
            </a:pPr>
            <a:r>
              <a:rPr lang="en-GB" altLang="pt-PT" b="1" dirty="0">
                <a:ea typeface="ＭＳ Ｐゴシック" panose="020B0600070205080204" pitchFamily="34" charset="-128"/>
              </a:rPr>
              <a:t>Parte D</a:t>
            </a:r>
            <a:r>
              <a:rPr lang="en-GB" altLang="pt-PT" dirty="0">
                <a:ea typeface="ＭＳ Ｐゴシック" panose="020B0600070205080204" pitchFamily="34" charset="-128"/>
              </a:rPr>
              <a:t> – </a:t>
            </a:r>
            <a:r>
              <a:rPr lang="en-GB" altLang="pt-PT" dirty="0" err="1">
                <a:ea typeface="ＭＳ Ｐゴシック" panose="020B0600070205080204" pitchFamily="34" charset="-128"/>
              </a:rPr>
              <a:t>Prática</a:t>
            </a:r>
            <a:r>
              <a:rPr lang="en-GB" altLang="pt-PT" dirty="0">
                <a:ea typeface="ＭＳ Ｐゴシック" panose="020B0600070205080204" pitchFamily="34" charset="-128"/>
              </a:rPr>
              <a:t> de </a:t>
            </a:r>
            <a:r>
              <a:rPr lang="en-GB" altLang="pt-PT" dirty="0" err="1">
                <a:ea typeface="ＭＳ Ｐゴシック" panose="020B0600070205080204" pitchFamily="34" charset="-128"/>
              </a:rPr>
              <a:t>controlo</a:t>
            </a:r>
            <a:r>
              <a:rPr lang="en-GB" altLang="pt-PT" dirty="0">
                <a:ea typeface="ＭＳ Ｐゴシック" panose="020B0600070205080204" pitchFamily="34" charset="-128"/>
              </a:rPr>
              <a:t> de </a:t>
            </a:r>
            <a:r>
              <a:rPr lang="en-GB" altLang="pt-PT" dirty="0" err="1">
                <a:ea typeface="ＭＳ Ｐゴシック" panose="020B0600070205080204" pitchFamily="34" charset="-128"/>
              </a:rPr>
              <a:t>infeção</a:t>
            </a:r>
            <a:endParaRPr lang="en-GB" altLang="pt-PT" dirty="0">
              <a:ea typeface="ＭＳ Ｐゴシック" panose="020B0600070205080204" pitchFamily="34" charset="-128"/>
            </a:endParaRPr>
          </a:p>
          <a:p>
            <a:pPr marL="2424113" lvl="4" indent="-273050" eaLnBrk="1" hangingPunct="1">
              <a:lnSpc>
                <a:spcPct val="80000"/>
              </a:lnSpc>
              <a:tabLst>
                <a:tab pos="180975" algn="l"/>
              </a:tabLst>
            </a:pPr>
            <a:endParaRPr lang="en-GB" altLang="pt-PT" sz="2000" dirty="0">
              <a:ea typeface="ＭＳ Ｐゴシック" panose="020B0600070205080204" pitchFamily="34" charset="-128"/>
            </a:endParaRPr>
          </a:p>
          <a:p>
            <a:pPr marL="547688" lvl="1" indent="-273050" eaLnBrk="1" hangingPunct="1">
              <a:lnSpc>
                <a:spcPct val="80000"/>
              </a:lnSpc>
              <a:buFontTx/>
              <a:buNone/>
            </a:pPr>
            <a:r>
              <a:rPr lang="en-GB" altLang="pt-PT" b="1" dirty="0">
                <a:ea typeface="ＭＳ Ｐゴシック" panose="020B0600070205080204" pitchFamily="34" charset="-128"/>
              </a:rPr>
              <a:t>Parte E</a:t>
            </a:r>
            <a:r>
              <a:rPr lang="en-GB" altLang="pt-PT" dirty="0">
                <a:ea typeface="ＭＳ Ｐゴシック" panose="020B0600070205080204" pitchFamily="34" charset="-128"/>
              </a:rPr>
              <a:t> - </a:t>
            </a:r>
            <a:r>
              <a:rPr lang="en-GB" altLang="pt-PT" dirty="0" err="1">
                <a:ea typeface="ＭＳ Ｐゴシック" panose="020B0600070205080204" pitchFamily="34" charset="-128"/>
              </a:rPr>
              <a:t>Política</a:t>
            </a:r>
            <a:r>
              <a:rPr lang="en-GB" altLang="pt-PT" dirty="0">
                <a:ea typeface="ＭＳ Ｐゴシック" panose="020B0600070205080204" pitchFamily="34" charset="-128"/>
              </a:rPr>
              <a:t> </a:t>
            </a:r>
            <a:r>
              <a:rPr lang="en-GB" altLang="pt-PT" dirty="0" err="1">
                <a:ea typeface="ＭＳ Ｐゴシック" panose="020B0600070205080204" pitchFamily="34" charset="-128"/>
              </a:rPr>
              <a:t>Antimicrobiana</a:t>
            </a:r>
            <a:endParaRPr lang="en-GB" altLang="pt-PT" dirty="0">
              <a:ea typeface="ＭＳ Ｐゴシック" panose="020B0600070205080204" pitchFamily="34" charset="-128"/>
            </a:endParaRPr>
          </a:p>
          <a:p>
            <a:pPr marL="1966913" lvl="3" indent="-273050" eaLnBrk="1" hangingPunct="1">
              <a:lnSpc>
                <a:spcPct val="80000"/>
              </a:lnSpc>
              <a:tabLst>
                <a:tab pos="180975" algn="l"/>
              </a:tabLst>
            </a:pPr>
            <a:endParaRPr lang="en-GB" altLang="pt-PT" sz="2000" dirty="0">
              <a:ea typeface="ＭＳ Ｐゴシック" panose="020B0600070205080204" pitchFamily="34" charset="-128"/>
            </a:endParaRPr>
          </a:p>
          <a:p>
            <a:pPr marL="547688" lvl="1" indent="-273050" eaLnBrk="1" hangingPunct="1">
              <a:lnSpc>
                <a:spcPct val="80000"/>
              </a:lnSpc>
              <a:buFontTx/>
              <a:buNone/>
            </a:pPr>
            <a:r>
              <a:rPr lang="en-GB" altLang="pt-PT" b="1" dirty="0">
                <a:ea typeface="ＭＳ Ｐゴシック" panose="020B0600070205080204" pitchFamily="34" charset="-128"/>
              </a:rPr>
              <a:t>Parte F</a:t>
            </a:r>
            <a:r>
              <a:rPr lang="en-GB" altLang="pt-PT" dirty="0">
                <a:ea typeface="ＭＳ Ｐゴシック" panose="020B0600070205080204" pitchFamily="34" charset="-128"/>
              </a:rPr>
              <a:t> – Como é que o PPS HALT </a:t>
            </a:r>
            <a:r>
              <a:rPr lang="en-GB" altLang="pt-PT" dirty="0" err="1">
                <a:ea typeface="ＭＳ Ｐゴシック" panose="020B0600070205080204" pitchFamily="34" charset="-128"/>
              </a:rPr>
              <a:t>foi</a:t>
            </a:r>
            <a:r>
              <a:rPr lang="en-GB" altLang="pt-PT" dirty="0">
                <a:ea typeface="ＭＳ Ｐゴシック" panose="020B0600070205080204" pitchFamily="34" charset="-128"/>
              </a:rPr>
              <a:t> </a:t>
            </a:r>
            <a:r>
              <a:rPr lang="en-GB" altLang="pt-PT" dirty="0" err="1">
                <a:ea typeface="ＭＳ Ｐゴシック" panose="020B0600070205080204" pitchFamily="34" charset="-128"/>
              </a:rPr>
              <a:t>realizado</a:t>
            </a:r>
            <a:r>
              <a:rPr lang="en-GB" altLang="pt-PT" dirty="0">
                <a:ea typeface="ＭＳ Ｐゴシック" panose="020B0600070205080204" pitchFamily="34" charset="-128"/>
              </a:rPr>
              <a:t> </a:t>
            </a:r>
            <a:r>
              <a:rPr lang="en-GB" altLang="pt-PT" dirty="0" err="1">
                <a:ea typeface="ＭＳ Ｐゴシック" panose="020B0600070205080204" pitchFamily="34" charset="-128"/>
              </a:rPr>
              <a:t>na</a:t>
            </a:r>
            <a:r>
              <a:rPr lang="en-GB" altLang="pt-PT" dirty="0">
                <a:ea typeface="ＭＳ Ｐゴシック" panose="020B0600070205080204" pitchFamily="34" charset="-128"/>
              </a:rPr>
              <a:t> </a:t>
            </a:r>
            <a:r>
              <a:rPr lang="en-GB" altLang="pt-PT" dirty="0" err="1">
                <a:ea typeface="ＭＳ Ｐゴシック" panose="020B0600070205080204" pitchFamily="34" charset="-128"/>
              </a:rPr>
              <a:t>sua</a:t>
            </a:r>
            <a:r>
              <a:rPr lang="en-GB" altLang="pt-PT" dirty="0">
                <a:ea typeface="ＭＳ Ｐゴシック" panose="020B0600070205080204" pitchFamily="34" charset="-128"/>
              </a:rPr>
              <a:t> </a:t>
            </a:r>
            <a:r>
              <a:rPr lang="en-GB" altLang="pt-PT" dirty="0" err="1">
                <a:ea typeface="ＭＳ Ｐゴシック" panose="020B0600070205080204" pitchFamily="34" charset="-128"/>
              </a:rPr>
              <a:t>instituição</a:t>
            </a:r>
            <a:r>
              <a:rPr lang="en-GB" altLang="pt-PT" dirty="0">
                <a:ea typeface="ＭＳ Ｐゴシック" panose="020B0600070205080204" pitchFamily="34" charset="-128"/>
              </a:rPr>
              <a:t> ?</a:t>
            </a:r>
            <a:endParaRPr lang="en-US" altLang="pt-PT" dirty="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5</a:t>
            </a:r>
          </a:p>
        </p:txBody>
      </p:sp>
      <p:pic>
        <p:nvPicPr>
          <p:cNvPr id="92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68" y="936625"/>
            <a:ext cx="3752850" cy="530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fr-BE" altLang="pt-PT"/>
              <a:t>1. QUESTIONÁRIO INSTITUCIONAL</a:t>
            </a:r>
            <a:endParaRPr lang="en-US" altLang="pt-PT"/>
          </a:p>
        </p:txBody>
      </p:sp>
      <p:sp>
        <p:nvSpPr>
          <p:cNvPr id="10243" name="Content Placeholder 2"/>
          <p:cNvSpPr>
            <a:spLocks noGrp="1"/>
          </p:cNvSpPr>
          <p:nvPr>
            <p:ph idx="1"/>
          </p:nvPr>
        </p:nvSpPr>
        <p:spPr>
          <a:xfrm>
            <a:off x="323850" y="1271588"/>
            <a:ext cx="8318500" cy="4970462"/>
          </a:xfrm>
        </p:spPr>
        <p:txBody>
          <a:bodyPr/>
          <a:lstStyle/>
          <a:p>
            <a:pPr marL="547688" lvl="1" indent="-273050" eaLnBrk="1" hangingPunct="1">
              <a:lnSpc>
                <a:spcPct val="80000"/>
              </a:lnSpc>
              <a:buFontTx/>
              <a:buNone/>
            </a:pPr>
            <a:r>
              <a:rPr lang="en-GB" altLang="pt-PT" sz="2400" b="1" dirty="0">
                <a:ea typeface="ＭＳ Ｐゴシック" panose="020B0600070205080204" pitchFamily="34" charset="-128"/>
              </a:rPr>
              <a:t>Parte B</a:t>
            </a:r>
            <a:r>
              <a:rPr lang="en-GB" altLang="pt-PT" sz="2400" dirty="0">
                <a:ea typeface="ＭＳ Ｐゴシック" panose="020B0600070205080204" pitchFamily="34" charset="-128"/>
              </a:rPr>
              <a:t> - Dados </a:t>
            </a:r>
            <a:r>
              <a:rPr lang="en-GB" altLang="pt-PT" sz="2400" dirty="0" err="1">
                <a:ea typeface="ＭＳ Ｐゴシック" panose="020B0600070205080204" pitchFamily="34" charset="-128"/>
              </a:rPr>
              <a:t>Denominador</a:t>
            </a:r>
            <a:r>
              <a:rPr lang="en-GB" altLang="pt-PT" sz="2400" dirty="0">
                <a:ea typeface="ＭＳ Ｐゴシック" panose="020B0600070205080204" pitchFamily="34" charset="-128"/>
              </a:rPr>
              <a:t> (a </a:t>
            </a:r>
            <a:r>
              <a:rPr lang="en-GB" altLang="pt-PT" sz="2400" dirty="0" err="1">
                <a:ea typeface="ＭＳ Ｐゴシック" panose="020B0600070205080204" pitchFamily="34" charset="-128"/>
              </a:rPr>
              <a:t>partir</a:t>
            </a:r>
            <a:r>
              <a:rPr lang="en-GB" altLang="pt-PT" sz="2400" dirty="0">
                <a:ea typeface="ＭＳ Ｐゴシック" panose="020B0600070205080204" pitchFamily="34" charset="-128"/>
              </a:rPr>
              <a:t> da </a:t>
            </a:r>
            <a:r>
              <a:rPr lang="en-GB" altLang="pt-PT" sz="2400" dirty="0" err="1">
                <a:ea typeface="ＭＳ Ｐゴシック" panose="020B0600070205080204" pitchFamily="34" charset="-128"/>
              </a:rPr>
              <a:t>lista</a:t>
            </a:r>
            <a:r>
              <a:rPr lang="en-GB" altLang="pt-PT" sz="2400" dirty="0">
                <a:ea typeface="ＭＳ Ｐゴシック" panose="020B0600070205080204" pitchFamily="34" charset="-128"/>
              </a:rPr>
              <a:t> de dados do </a:t>
            </a:r>
            <a:r>
              <a:rPr lang="en-GB" altLang="pt-PT" sz="2400" dirty="0" err="1">
                <a:ea typeface="ＭＳ Ｐゴシック" panose="020B0600070205080204" pitchFamily="34" charset="-128"/>
              </a:rPr>
              <a:t>serviço</a:t>
            </a:r>
            <a:r>
              <a:rPr lang="en-GB" altLang="pt-PT" sz="2400" dirty="0">
                <a:ea typeface="ＭＳ Ｐゴシック" panose="020B0600070205080204" pitchFamily="34" charset="-128"/>
              </a:rPr>
              <a:t>)</a:t>
            </a:r>
          </a:p>
          <a:p>
            <a:pPr marL="0" indent="0" eaLnBrk="1" hangingPunct="1">
              <a:tabLst>
                <a:tab pos="180975" algn="l"/>
              </a:tabLst>
            </a:pPr>
            <a:endParaRPr lang="en-US" altLang="pt-PT" dirty="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6</a:t>
            </a:r>
          </a:p>
        </p:txBody>
      </p:sp>
      <p:grpSp>
        <p:nvGrpSpPr>
          <p:cNvPr id="10245" name="Group 11"/>
          <p:cNvGrpSpPr>
            <a:grpSpLocks/>
          </p:cNvGrpSpPr>
          <p:nvPr/>
        </p:nvGrpSpPr>
        <p:grpSpPr bwMode="auto">
          <a:xfrm>
            <a:off x="2627312" y="1641764"/>
            <a:ext cx="4383087" cy="4182774"/>
            <a:chOff x="5500688" y="1643063"/>
            <a:chExt cx="3244962" cy="3862387"/>
          </a:xfrm>
        </p:grpSpPr>
        <p:sp>
          <p:nvSpPr>
            <p:cNvPr id="13" name="Smiley Face 12"/>
            <p:cNvSpPr/>
            <p:nvPr/>
          </p:nvSpPr>
          <p:spPr>
            <a:xfrm>
              <a:off x="6500848" y="4429125"/>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4" name="Smiley Face 13"/>
            <p:cNvSpPr/>
            <p:nvPr/>
          </p:nvSpPr>
          <p:spPr>
            <a:xfrm>
              <a:off x="6143647" y="4429125"/>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5" name="Smiley Face 14"/>
            <p:cNvSpPr/>
            <p:nvPr/>
          </p:nvSpPr>
          <p:spPr>
            <a:xfrm>
              <a:off x="6858047" y="4429125"/>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6" name="Smiley Face 15"/>
            <p:cNvSpPr/>
            <p:nvPr/>
          </p:nvSpPr>
          <p:spPr>
            <a:xfrm>
              <a:off x="6500848" y="4786312"/>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7" name="Smiley Face 16"/>
            <p:cNvSpPr/>
            <p:nvPr/>
          </p:nvSpPr>
          <p:spPr>
            <a:xfrm>
              <a:off x="6143647" y="4786312"/>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8" name="Smiley Face 17"/>
            <p:cNvSpPr/>
            <p:nvPr/>
          </p:nvSpPr>
          <p:spPr>
            <a:xfrm>
              <a:off x="6858047" y="4786312"/>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19" name="Smiley Face 18"/>
            <p:cNvSpPr/>
            <p:nvPr/>
          </p:nvSpPr>
          <p:spPr>
            <a:xfrm>
              <a:off x="6858047" y="5143500"/>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20" name="Smiley Face 19"/>
            <p:cNvSpPr/>
            <p:nvPr/>
          </p:nvSpPr>
          <p:spPr>
            <a:xfrm>
              <a:off x="6500848" y="5143500"/>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21" name="Smiley Face 20"/>
            <p:cNvSpPr/>
            <p:nvPr/>
          </p:nvSpPr>
          <p:spPr>
            <a:xfrm>
              <a:off x="6143647" y="5143500"/>
              <a:ext cx="184156" cy="276225"/>
            </a:xfrm>
            <a:prstGeom prst="smileyFac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grpSp>
          <p:nvGrpSpPr>
            <p:cNvPr id="10255" name="Group 21"/>
            <p:cNvGrpSpPr>
              <a:grpSpLocks/>
            </p:cNvGrpSpPr>
            <p:nvPr/>
          </p:nvGrpSpPr>
          <p:grpSpPr bwMode="auto">
            <a:xfrm>
              <a:off x="5500688" y="1643063"/>
              <a:ext cx="3244962" cy="3862387"/>
              <a:chOff x="5500688" y="1643063"/>
              <a:chExt cx="3244962" cy="3862387"/>
            </a:xfrm>
          </p:grpSpPr>
          <p:sp>
            <p:nvSpPr>
              <p:cNvPr id="10256" name="TextBox 34"/>
              <p:cNvSpPr txBox="1">
                <a:spLocks noChangeArrowheads="1"/>
              </p:cNvSpPr>
              <p:nvPr/>
            </p:nvSpPr>
            <p:spPr bwMode="auto">
              <a:xfrm>
                <a:off x="5500688" y="1643063"/>
                <a:ext cx="2500312" cy="13843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IE" altLang="pt-PT" sz="2800" b="1">
                    <a:solidFill>
                      <a:srgbClr val="558ED5"/>
                    </a:solidFill>
                    <a:latin typeface="Calibri" panose="020F0502020204030204" pitchFamily="34" charset="0"/>
                  </a:rPr>
                  <a:t>denominador =</a:t>
                </a:r>
                <a:r>
                  <a:rPr lang="en-IE" altLang="pt-PT" sz="2800" b="1">
                    <a:solidFill>
                      <a:srgbClr val="7030A0"/>
                    </a:solidFill>
                    <a:latin typeface="Calibri" panose="020F0502020204030204" pitchFamily="34" charset="0"/>
                  </a:rPr>
                  <a:t> </a:t>
                </a:r>
                <a:r>
                  <a:rPr lang="en-IE" altLang="pt-PT" sz="2800">
                    <a:latin typeface="Calibri" panose="020F0502020204030204" pitchFamily="34" charset="0"/>
                  </a:rPr>
                  <a:t>Todos</a:t>
                </a:r>
                <a:r>
                  <a:rPr lang="en-IE" altLang="pt-PT" sz="2800" b="1">
                    <a:solidFill>
                      <a:srgbClr val="7030A0"/>
                    </a:solidFill>
                    <a:latin typeface="Calibri" panose="020F0502020204030204" pitchFamily="34" charset="0"/>
                  </a:rPr>
                  <a:t> </a:t>
                </a:r>
                <a:r>
                  <a:rPr lang="en-IE" altLang="pt-PT" sz="2800">
                    <a:latin typeface="Calibri" panose="020F0502020204030204" pitchFamily="34" charset="0"/>
                  </a:rPr>
                  <a:t>residentes elegíveis</a:t>
                </a:r>
                <a:endParaRPr lang="en-US" altLang="pt-PT" sz="2800">
                  <a:latin typeface="Calibri" panose="020F0502020204030204" pitchFamily="34" charset="0"/>
                </a:endParaRPr>
              </a:p>
            </p:txBody>
          </p:sp>
          <p:sp>
            <p:nvSpPr>
              <p:cNvPr id="24" name="Rounded Rectangle 23"/>
              <p:cNvSpPr/>
              <p:nvPr/>
            </p:nvSpPr>
            <p:spPr>
              <a:xfrm>
                <a:off x="5857887" y="4286250"/>
                <a:ext cx="1571679" cy="1219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25" name="Up Arrow 24"/>
              <p:cNvSpPr/>
              <p:nvPr/>
            </p:nvSpPr>
            <p:spPr>
              <a:xfrm rot="10800000">
                <a:off x="6450046" y="3071813"/>
                <a:ext cx="387363" cy="1193800"/>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26" name="Smiley Face 25"/>
              <p:cNvSpPr/>
              <p:nvPr/>
            </p:nvSpPr>
            <p:spPr>
              <a:xfrm>
                <a:off x="7450205" y="4643437"/>
                <a:ext cx="28576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27" name="Pentagon 26"/>
              <p:cNvSpPr/>
              <p:nvPr/>
            </p:nvSpPr>
            <p:spPr>
              <a:xfrm rot="7902968">
                <a:off x="7379618" y="3562229"/>
                <a:ext cx="1620707" cy="1111357"/>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fontAlgn="auto">
                  <a:spcBef>
                    <a:spcPts val="0"/>
                  </a:spcBef>
                  <a:spcAft>
                    <a:spcPts val="0"/>
                  </a:spcAft>
                  <a:defRPr/>
                </a:pPr>
                <a:r>
                  <a:rPr lang="en-GB" dirty="0" err="1">
                    <a:solidFill>
                      <a:schemeClr val="tx1"/>
                    </a:solidFill>
                  </a:rPr>
                  <a:t>Residente</a:t>
                </a:r>
                <a:r>
                  <a:rPr lang="en-GB" dirty="0">
                    <a:solidFill>
                      <a:schemeClr val="tx1"/>
                    </a:solidFill>
                  </a:rPr>
                  <a:t> </a:t>
                </a:r>
                <a:r>
                  <a:rPr lang="en-GB" dirty="0" err="1">
                    <a:solidFill>
                      <a:schemeClr val="tx1"/>
                    </a:solidFill>
                  </a:rPr>
                  <a:t>inelegível</a:t>
                </a:r>
                <a:endParaRPr lang="en-US" dirty="0">
                  <a:solidFill>
                    <a:schemeClr val="tx1"/>
                  </a:solidFill>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fr-BE" altLang="pt-PT" dirty="0"/>
              <a:t>2. </a:t>
            </a:r>
            <a:r>
              <a:rPr lang="en-US" altLang="pt-PT" dirty="0" err="1">
                <a:ea typeface="ＭＳ Ｐゴシック" panose="020B0600070205080204" pitchFamily="34" charset="-128"/>
              </a:rPr>
              <a:t>Lista</a:t>
            </a:r>
            <a:r>
              <a:rPr lang="en-US" altLang="pt-PT" dirty="0">
                <a:ea typeface="ＭＳ Ｐゴシック" panose="020B0600070205080204" pitchFamily="34" charset="-128"/>
              </a:rPr>
              <a:t> de </a:t>
            </a:r>
            <a:r>
              <a:rPr lang="en-US" altLang="pt-PT" dirty="0" err="1">
                <a:ea typeface="ＭＳ Ｐゴシック" panose="020B0600070205080204" pitchFamily="34" charset="-128"/>
              </a:rPr>
              <a:t>Serviço</a:t>
            </a:r>
            <a:r>
              <a:rPr lang="en-US" altLang="pt-PT" dirty="0">
                <a:ea typeface="ＭＳ Ｐゴシック" panose="020B0600070205080204" pitchFamily="34" charset="-128"/>
              </a:rPr>
              <a:t>/</a:t>
            </a:r>
            <a:r>
              <a:rPr lang="en-US" altLang="pt-PT" dirty="0" err="1">
                <a:ea typeface="ＭＳ Ｐゴシック" panose="020B0600070205080204" pitchFamily="34" charset="-128"/>
              </a:rPr>
              <a:t>Enfermaria</a:t>
            </a:r>
            <a:r>
              <a:rPr lang="en-US" altLang="pt-PT" dirty="0">
                <a:ea typeface="ＭＳ Ｐゴシック" panose="020B0600070205080204" pitchFamily="34" charset="-128"/>
              </a:rPr>
              <a:t/>
            </a:r>
            <a:br>
              <a:rPr lang="en-US" altLang="pt-PT" dirty="0">
                <a:ea typeface="ＭＳ Ｐゴシック" panose="020B0600070205080204" pitchFamily="34" charset="-128"/>
              </a:rPr>
            </a:br>
            <a:endParaRPr lang="en-US" altLang="pt-PT" dirty="0"/>
          </a:p>
        </p:txBody>
      </p:sp>
      <p:sp>
        <p:nvSpPr>
          <p:cNvPr id="112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7</a:t>
            </a:r>
          </a:p>
        </p:txBody>
      </p:sp>
      <p:pic>
        <p:nvPicPr>
          <p:cNvPr id="112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393" y="618766"/>
            <a:ext cx="7910513" cy="6102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fr-BE" altLang="pt-PT" dirty="0"/>
              <a:t>2. Lista de </a:t>
            </a:r>
            <a:r>
              <a:rPr lang="fr-BE" altLang="pt-PT" dirty="0" err="1"/>
              <a:t>Serviço</a:t>
            </a:r>
            <a:r>
              <a:rPr lang="fr-BE" altLang="pt-PT" dirty="0"/>
              <a:t>/</a:t>
            </a:r>
            <a:r>
              <a:rPr lang="fr-BE" altLang="pt-PT" dirty="0" err="1"/>
              <a:t>Enfermaria</a:t>
            </a:r>
            <a:r>
              <a:rPr lang="fr-BE" altLang="pt-PT" dirty="0"/>
              <a:t/>
            </a:r>
            <a:br>
              <a:rPr lang="fr-BE" altLang="pt-PT" dirty="0"/>
            </a:br>
            <a:endParaRPr lang="en-US" altLang="pt-PT" dirty="0"/>
          </a:p>
        </p:txBody>
      </p:sp>
      <p:sp>
        <p:nvSpPr>
          <p:cNvPr id="12291" name="Content Placeholder 2"/>
          <p:cNvSpPr>
            <a:spLocks noGrp="1"/>
          </p:cNvSpPr>
          <p:nvPr>
            <p:ph idx="1"/>
          </p:nvPr>
        </p:nvSpPr>
        <p:spPr>
          <a:xfrm>
            <a:off x="323850" y="965200"/>
            <a:ext cx="8526463" cy="5162550"/>
          </a:xfrm>
        </p:spPr>
        <p:txBody>
          <a:bodyPr/>
          <a:lstStyle/>
          <a:p>
            <a:pPr eaLnBrk="1" hangingPunct="1">
              <a:buFont typeface="Wingdings" panose="05000000000000000000" pitchFamily="2" charset="2"/>
              <a:buChar char="§"/>
            </a:pPr>
            <a:r>
              <a:rPr lang="en-US" altLang="pt-PT" dirty="0">
                <a:ea typeface="ＭＳ Ｐゴシック" panose="020B0600070205080204" pitchFamily="34" charset="-128"/>
              </a:rPr>
              <a:t>A </a:t>
            </a:r>
            <a:r>
              <a:rPr lang="en-US" altLang="pt-PT" i="1" dirty="0" err="1">
                <a:ea typeface="ＭＳ Ｐゴシック" panose="020B0600070205080204" pitchFamily="34" charset="-128"/>
              </a:rPr>
              <a:t>lista</a:t>
            </a:r>
            <a:r>
              <a:rPr lang="en-US" altLang="pt-PT" i="1" dirty="0">
                <a:ea typeface="ＭＳ Ｐゴシック" panose="020B0600070205080204" pitchFamily="34" charset="-128"/>
              </a:rPr>
              <a:t> de </a:t>
            </a:r>
            <a:r>
              <a:rPr lang="en-US" altLang="pt-PT" i="1" dirty="0" err="1">
                <a:ea typeface="ＭＳ Ｐゴシック" panose="020B0600070205080204" pitchFamily="34" charset="-128"/>
              </a:rPr>
              <a:t>Serviço</a:t>
            </a:r>
            <a:r>
              <a:rPr lang="en-US" altLang="pt-PT" i="1" dirty="0">
                <a:ea typeface="ＭＳ Ｐゴシック" panose="020B0600070205080204" pitchFamily="34" charset="-128"/>
              </a:rPr>
              <a:t>/</a:t>
            </a:r>
            <a:r>
              <a:rPr lang="en-US" altLang="pt-PT" i="1" dirty="0" err="1">
                <a:ea typeface="ＭＳ Ｐゴシック" panose="020B0600070205080204" pitchFamily="34" charset="-128"/>
              </a:rPr>
              <a:t>Enfermaria</a:t>
            </a:r>
            <a:r>
              <a:rPr lang="en-US" altLang="pt-PT" i="1" dirty="0">
                <a:ea typeface="ＭＳ Ｐゴシック" panose="020B0600070205080204" pitchFamily="34" charset="-128"/>
              </a:rPr>
              <a:t> </a:t>
            </a:r>
            <a:r>
              <a:rPr lang="en-US" altLang="pt-PT" dirty="0">
                <a:ea typeface="ＭＳ Ｐゴシック" panose="020B0600070205080204" pitchFamily="34" charset="-128"/>
              </a:rPr>
              <a:t>é </a:t>
            </a:r>
            <a:r>
              <a:rPr lang="en-US" altLang="pt-PT" dirty="0" err="1">
                <a:ea typeface="ＭＳ Ｐゴシック" panose="020B0600070205080204" pitchFamily="34" charset="-128"/>
              </a:rPr>
              <a:t>fornecida</a:t>
            </a:r>
            <a:r>
              <a:rPr lang="en-US" altLang="pt-PT" dirty="0">
                <a:ea typeface="ＭＳ Ｐゴシック" panose="020B0600070205080204" pitchFamily="34" charset="-128"/>
              </a:rPr>
              <a:t> para </a:t>
            </a:r>
            <a:r>
              <a:rPr lang="en-US" altLang="pt-PT" dirty="0" err="1">
                <a:solidFill>
                  <a:srgbClr val="C00000"/>
                </a:solidFill>
                <a:ea typeface="ＭＳ Ｐゴシック" panose="020B0600070205080204" pitchFamily="34" charset="-128"/>
              </a:rPr>
              <a:t>facilitar</a:t>
            </a:r>
            <a:r>
              <a:rPr lang="en-US" altLang="pt-PT" dirty="0">
                <a:solidFill>
                  <a:srgbClr val="C00000"/>
                </a:solidFill>
                <a:ea typeface="ＭＳ Ｐゴシック" panose="020B0600070205080204" pitchFamily="34" charset="-128"/>
              </a:rPr>
              <a:t> a </a:t>
            </a:r>
            <a:r>
              <a:rPr lang="en-US" altLang="pt-PT" dirty="0" err="1">
                <a:solidFill>
                  <a:srgbClr val="C00000"/>
                </a:solidFill>
                <a:ea typeface="ＭＳ Ｐゴシック" panose="020B0600070205080204" pitchFamily="34" charset="-128"/>
              </a:rPr>
              <a:t>recolha</a:t>
            </a:r>
            <a:r>
              <a:rPr lang="en-US" altLang="pt-PT" dirty="0">
                <a:solidFill>
                  <a:srgbClr val="C00000"/>
                </a:solidFill>
                <a:ea typeface="ＭＳ Ｐゴシック" panose="020B0600070205080204" pitchFamily="34" charset="-128"/>
              </a:rPr>
              <a:t> de dados</a:t>
            </a:r>
            <a:r>
              <a:rPr lang="en-US" altLang="pt-PT" dirty="0">
                <a:ea typeface="ＭＳ Ｐゴシック" panose="020B0600070205080204" pitchFamily="34" charset="-128"/>
              </a:rPr>
              <a:t> do </a:t>
            </a:r>
            <a:r>
              <a:rPr lang="en-US" altLang="pt-PT" dirty="0" err="1">
                <a:ea typeface="ＭＳ Ｐゴシック" panose="020B0600070205080204" pitchFamily="34" charset="-128"/>
              </a:rPr>
              <a:t>denominador</a:t>
            </a:r>
            <a:r>
              <a:rPr lang="en-US" altLang="pt-PT" dirty="0">
                <a:ea typeface="ＭＳ Ｐゴシック" panose="020B0600070205080204" pitchFamily="34" charset="-128"/>
              </a:rPr>
              <a:t> </a:t>
            </a:r>
            <a:r>
              <a:rPr lang="en-US" altLang="pt-PT" dirty="0" err="1">
                <a:ea typeface="ＭＳ Ｐゴシック" panose="020B0600070205080204" pitchFamily="34" charset="-128"/>
              </a:rPr>
              <a:t>na</a:t>
            </a:r>
            <a:r>
              <a:rPr lang="en-US" altLang="pt-PT" dirty="0">
                <a:ea typeface="ＭＳ Ｐゴシック" panose="020B0600070205080204" pitchFamily="34" charset="-128"/>
              </a:rPr>
              <a:t> LTCF </a:t>
            </a:r>
            <a:r>
              <a:rPr lang="en-US" altLang="pt-PT" dirty="0" err="1">
                <a:ea typeface="ＭＳ Ｐゴシック" panose="020B0600070205080204" pitchFamily="34" charset="-128"/>
              </a:rPr>
              <a:t>participante</a:t>
            </a:r>
            <a:r>
              <a:rPr lang="en-US" altLang="pt-PT" dirty="0">
                <a:ea typeface="ＭＳ Ｐゴシック" panose="020B0600070205080204" pitchFamily="34" charset="-128"/>
              </a:rPr>
              <a:t>, </a:t>
            </a:r>
            <a:r>
              <a:rPr lang="en-US" altLang="pt-PT" dirty="0" err="1">
                <a:ea typeface="ＭＳ Ｐゴシック" panose="020B0600070205080204" pitchFamily="34" charset="-128"/>
              </a:rPr>
              <a:t>exigido</a:t>
            </a:r>
            <a:r>
              <a:rPr lang="en-US" altLang="pt-PT" dirty="0">
                <a:ea typeface="ＭＳ Ｐゴシック" panose="020B0600070205080204" pitchFamily="34" charset="-128"/>
              </a:rPr>
              <a:t> para o </a:t>
            </a:r>
            <a:r>
              <a:rPr lang="en-US" altLang="pt-PT" dirty="0" err="1">
                <a:ea typeface="ＭＳ Ｐゴシック" panose="020B0600070205080204" pitchFamily="34" charset="-128"/>
              </a:rPr>
              <a:t>questionário</a:t>
            </a:r>
            <a:r>
              <a:rPr lang="en-US" altLang="pt-PT" dirty="0">
                <a:ea typeface="ＭＳ Ｐゴシック" panose="020B0600070205080204" pitchFamily="34" charset="-128"/>
              </a:rPr>
              <a:t> </a:t>
            </a:r>
            <a:r>
              <a:rPr lang="en-US" altLang="pt-PT" dirty="0" err="1">
                <a:ea typeface="ＭＳ Ｐゴシック" panose="020B0600070205080204" pitchFamily="34" charset="-128"/>
              </a:rPr>
              <a:t>institucional</a:t>
            </a:r>
            <a:r>
              <a:rPr lang="en-US" altLang="pt-PT" dirty="0">
                <a:ea typeface="ＭＳ Ｐゴシック" panose="020B0600070205080204" pitchFamily="34" charset="-128"/>
              </a:rPr>
              <a:t> </a:t>
            </a:r>
          </a:p>
          <a:p>
            <a:pPr marL="1943100" lvl="3" indent="-342900" eaLnBrk="1" hangingPunct="1">
              <a:buFont typeface="Wingdings" panose="05000000000000000000" pitchFamily="2" charset="2"/>
              <a:buChar char="§"/>
            </a:pPr>
            <a:endParaRPr lang="en-US" altLang="pt-PT" dirty="0">
              <a:ea typeface="ＭＳ Ｐゴシック" panose="020B0600070205080204" pitchFamily="34" charset="-128"/>
            </a:endParaRPr>
          </a:p>
          <a:p>
            <a:pPr eaLnBrk="1" hangingPunct="1">
              <a:buFont typeface="Wingdings" panose="05000000000000000000" pitchFamily="2" charset="2"/>
              <a:buChar char="§"/>
            </a:pPr>
            <a:r>
              <a:rPr lang="en-US" altLang="pt-PT" dirty="0" err="1">
                <a:ea typeface="ＭＳ Ｐゴシック" panose="020B0600070205080204" pitchFamily="34" charset="-128"/>
              </a:rPr>
              <a:t>Ajuda</a:t>
            </a:r>
            <a:r>
              <a:rPr lang="en-US" altLang="pt-PT" dirty="0">
                <a:ea typeface="ＭＳ Ｐゴシック" panose="020B0600070205080204" pitchFamily="34" charset="-128"/>
              </a:rPr>
              <a:t> as </a:t>
            </a:r>
            <a:r>
              <a:rPr lang="en-US" altLang="pt-PT" dirty="0" err="1">
                <a:ea typeface="ＭＳ Ｐゴシック" panose="020B0600070205080204" pitchFamily="34" charset="-128"/>
              </a:rPr>
              <a:t>unidades</a:t>
            </a:r>
            <a:r>
              <a:rPr lang="en-US" altLang="pt-PT" dirty="0">
                <a:ea typeface="ＭＳ Ｐゴシック" panose="020B0600070205080204" pitchFamily="34" charset="-128"/>
              </a:rPr>
              <a:t> a </a:t>
            </a:r>
            <a:r>
              <a:rPr lang="en-US" altLang="pt-PT" dirty="0" err="1">
                <a:ea typeface="ＭＳ Ｐゴシック" panose="020B0600070205080204" pitchFamily="34" charset="-128"/>
              </a:rPr>
              <a:t>obter</a:t>
            </a:r>
            <a:r>
              <a:rPr lang="en-US" altLang="pt-PT" dirty="0">
                <a:ea typeface="ＭＳ Ｐゴシック" panose="020B0600070205080204" pitchFamily="34" charset="-128"/>
              </a:rPr>
              <a:t> </a:t>
            </a:r>
            <a:r>
              <a:rPr lang="en-US" altLang="pt-PT" dirty="0" err="1">
                <a:ea typeface="ＭＳ Ｐゴシック" panose="020B0600070205080204" pitchFamily="34" charset="-128"/>
              </a:rPr>
              <a:t>os</a:t>
            </a:r>
            <a:r>
              <a:rPr lang="en-US" altLang="pt-PT" dirty="0">
                <a:ea typeface="ＭＳ Ｐゴシック" panose="020B0600070205080204" pitchFamily="34" charset="-128"/>
              </a:rPr>
              <a:t> dados </a:t>
            </a:r>
            <a:r>
              <a:rPr lang="en-US" altLang="pt-PT" dirty="0" err="1">
                <a:ea typeface="ＭＳ Ｐゴシック" panose="020B0600070205080204" pitchFamily="34" charset="-128"/>
              </a:rPr>
              <a:t>necessários</a:t>
            </a:r>
            <a:r>
              <a:rPr lang="en-US" altLang="pt-PT" dirty="0">
                <a:ea typeface="ＭＳ Ｐゴシック" panose="020B0600070205080204" pitchFamily="34" charset="-128"/>
              </a:rPr>
              <a:t> para o </a:t>
            </a:r>
            <a:r>
              <a:rPr lang="en-US" altLang="pt-PT" dirty="0" err="1">
                <a:ea typeface="ＭＳ Ｐゴシック" panose="020B0600070205080204" pitchFamily="34" charset="-128"/>
              </a:rPr>
              <a:t>questionário</a:t>
            </a:r>
            <a:r>
              <a:rPr lang="en-US" altLang="pt-PT" dirty="0">
                <a:ea typeface="ＭＳ Ｐゴシック" panose="020B0600070205080204" pitchFamily="34" charset="-128"/>
              </a:rPr>
              <a:t> </a:t>
            </a:r>
            <a:r>
              <a:rPr lang="en-US" altLang="pt-PT" dirty="0" err="1" smtClean="0">
                <a:ea typeface="ＭＳ Ｐゴシック" panose="020B0600070205080204" pitchFamily="34" charset="-128"/>
              </a:rPr>
              <a:t>institucional</a:t>
            </a:r>
            <a:endParaRPr lang="en-US" altLang="pt-PT" dirty="0">
              <a:ea typeface="ＭＳ Ｐゴシック" panose="020B0600070205080204" pitchFamily="34" charset="-128"/>
            </a:endParaRPr>
          </a:p>
          <a:p>
            <a:pPr marL="1943100" lvl="3" indent="-342900" eaLnBrk="1" hangingPunct="1">
              <a:buFont typeface="Wingdings" panose="05000000000000000000" pitchFamily="2" charset="2"/>
              <a:buChar char="§"/>
            </a:pPr>
            <a:endParaRPr lang="en-US" altLang="pt-PT" dirty="0">
              <a:ea typeface="ＭＳ Ｐゴシック" panose="020B0600070205080204" pitchFamily="34" charset="-128"/>
            </a:endParaRPr>
          </a:p>
          <a:p>
            <a:pPr eaLnBrk="1" hangingPunct="1">
              <a:buFont typeface="Wingdings" panose="05000000000000000000" pitchFamily="2" charset="2"/>
              <a:buChar char="§"/>
            </a:pPr>
            <a:r>
              <a:rPr lang="en-US" altLang="pt-PT" u="sng" dirty="0" smtClean="0">
                <a:solidFill>
                  <a:srgbClr val="C00000"/>
                </a:solidFill>
                <a:ea typeface="ＭＳ Ｐゴシック" panose="020B0600070205080204" pitchFamily="34" charset="-128"/>
              </a:rPr>
              <a:t>NÃO</a:t>
            </a:r>
            <a:r>
              <a:rPr lang="en-US" altLang="pt-PT" u="sng" dirty="0">
                <a:solidFill>
                  <a:srgbClr val="C00000"/>
                </a:solidFill>
                <a:ea typeface="ＭＳ Ｐゴシック" panose="020B0600070205080204" pitchFamily="34" charset="-128"/>
              </a:rPr>
              <a:t> </a:t>
            </a:r>
            <a:r>
              <a:rPr lang="en-US" altLang="pt-PT" u="sng" dirty="0" smtClean="0">
                <a:solidFill>
                  <a:srgbClr val="C00000"/>
                </a:solidFill>
                <a:ea typeface="ＭＳ Ｐゴシック" panose="020B0600070205080204" pitchFamily="34" charset="-128"/>
              </a:rPr>
              <a:t>PODE </a:t>
            </a:r>
            <a:r>
              <a:rPr lang="en-US" altLang="pt-PT" dirty="0" err="1" smtClean="0">
                <a:ea typeface="ＭＳ Ｐゴシック" panose="020B0600070205080204" pitchFamily="34" charset="-128"/>
              </a:rPr>
              <a:t>ser</a:t>
            </a:r>
            <a:r>
              <a:rPr lang="en-US" altLang="pt-PT" dirty="0" smtClean="0">
                <a:ea typeface="ＭＳ Ｐゴシック" panose="020B0600070205080204" pitchFamily="34" charset="-128"/>
              </a:rPr>
              <a:t> </a:t>
            </a:r>
            <a:r>
              <a:rPr lang="en-US" altLang="pt-PT" dirty="0" err="1">
                <a:ea typeface="ＭＳ Ｐゴシック" panose="020B0600070205080204" pitchFamily="34" charset="-128"/>
              </a:rPr>
              <a:t>enviado</a:t>
            </a:r>
            <a:r>
              <a:rPr lang="en-US" altLang="pt-PT" dirty="0">
                <a:ea typeface="ＭＳ Ｐゴシック" panose="020B0600070205080204" pitchFamily="34" charset="-128"/>
              </a:rPr>
              <a:t> </a:t>
            </a:r>
            <a:r>
              <a:rPr lang="en-US" altLang="pt-PT" dirty="0" err="1">
                <a:ea typeface="ＭＳ Ｐゴシック" panose="020B0600070205080204" pitchFamily="34" charset="-128"/>
              </a:rPr>
              <a:t>ao</a:t>
            </a:r>
            <a:r>
              <a:rPr lang="en-US" altLang="pt-PT" dirty="0">
                <a:ea typeface="ＭＳ Ｐゴシック" panose="020B0600070205080204" pitchFamily="34" charset="-128"/>
              </a:rPr>
              <a:t> </a:t>
            </a:r>
            <a:r>
              <a:rPr lang="en-US" altLang="pt-PT" dirty="0" err="1">
                <a:ea typeface="ＭＳ Ｐゴシック" panose="020B0600070205080204" pitchFamily="34" charset="-128"/>
              </a:rPr>
              <a:t>coordenador</a:t>
            </a:r>
            <a:r>
              <a:rPr lang="en-US" altLang="pt-PT" dirty="0">
                <a:ea typeface="ＭＳ Ｐゴシック" panose="020B0600070205080204" pitchFamily="34" charset="-128"/>
              </a:rPr>
              <a:t> </a:t>
            </a:r>
            <a:r>
              <a:rPr lang="en-US" altLang="pt-PT" dirty="0" err="1">
                <a:ea typeface="ＭＳ Ｐゴシック" panose="020B0600070205080204" pitchFamily="34" charset="-128"/>
              </a:rPr>
              <a:t>nacional</a:t>
            </a:r>
            <a:r>
              <a:rPr lang="en-US" altLang="pt-PT" dirty="0">
                <a:ea typeface="ＭＳ Ｐゴシック" panose="020B0600070205080204" pitchFamily="34" charset="-128"/>
              </a:rPr>
              <a:t> do </a:t>
            </a:r>
            <a:r>
              <a:rPr lang="en-US" altLang="pt-PT" dirty="0" err="1">
                <a:ea typeface="ＭＳ Ｐゴシック" panose="020B0600070205080204" pitchFamily="34" charset="-128"/>
              </a:rPr>
              <a:t>estudo</a:t>
            </a:r>
            <a:r>
              <a:rPr lang="en-US" altLang="pt-PT" dirty="0">
                <a:ea typeface="ＭＳ Ｐゴシック" panose="020B0600070205080204" pitchFamily="34" charset="-128"/>
              </a:rPr>
              <a:t> HALT, </a:t>
            </a:r>
            <a:r>
              <a:rPr lang="pt-PT" altLang="ja-JP" dirty="0">
                <a:ea typeface="ＭＳ Ｐゴシック" panose="020B0600070205080204" pitchFamily="34" charset="-128"/>
              </a:rPr>
              <a:t>(contém os nomes dos residentes), portanto deve ser mantido no LTCF</a:t>
            </a:r>
          </a:p>
          <a:p>
            <a:pPr eaLnBrk="1" hangingPunct="1">
              <a:buFont typeface="Wingdings" panose="05000000000000000000" pitchFamily="2" charset="2"/>
              <a:buChar char="§"/>
            </a:pPr>
            <a:endParaRPr lang="pt-PT" altLang="ja-JP" dirty="0">
              <a:ea typeface="ＭＳ Ｐゴシック" panose="020B0600070205080204" pitchFamily="34" charset="-128"/>
            </a:endParaRPr>
          </a:p>
          <a:p>
            <a:pPr eaLnBrk="1" hangingPunct="1">
              <a:buFont typeface="Wingdings" panose="05000000000000000000" pitchFamily="2" charset="2"/>
              <a:buChar char="§"/>
            </a:pPr>
            <a:r>
              <a:rPr lang="pt-PT" altLang="ja-JP" dirty="0">
                <a:ea typeface="ＭＳ Ｐゴシック" panose="020B0600070205080204" pitchFamily="34" charset="-128"/>
              </a:rPr>
              <a:t>Para cada serviço/unidade, deve ser preenchida uma lista separada. Se a LTCF não tiver </a:t>
            </a:r>
            <a:r>
              <a:rPr lang="pt-PT" altLang="ja-JP" dirty="0" smtClean="0">
                <a:ea typeface="ＭＳ Ｐゴシック" panose="020B0600070205080204" pitchFamily="34" charset="-128"/>
              </a:rPr>
              <a:t>alas </a:t>
            </a:r>
            <a:r>
              <a:rPr lang="pt-PT" altLang="ja-JP" dirty="0">
                <a:ea typeface="ＭＳ Ｐゴシック" panose="020B0600070205080204" pitchFamily="34" charset="-128"/>
              </a:rPr>
              <a:t>diferentes, todos os dados devem ser preenchidos usando apenas uma lista de serviço.</a:t>
            </a:r>
            <a:endParaRPr lang="en-US" altLang="ja-JP" dirty="0">
              <a:ea typeface="ＭＳ Ｐゴシック" panose="020B0600070205080204" pitchFamily="34" charset="-128"/>
            </a:endParaRPr>
          </a:p>
          <a:p>
            <a:pPr marL="1943100" lvl="3" indent="-342900" eaLnBrk="1" hangingPunct="1">
              <a:buFont typeface="Wingdings" panose="05000000000000000000" pitchFamily="2" charset="2"/>
              <a:buChar char="§"/>
            </a:pPr>
            <a:endParaRPr lang="en-US" altLang="pt-PT" dirty="0">
              <a:ea typeface="ＭＳ Ｐゴシック" panose="020B0600070205080204" pitchFamily="34" charset="-128"/>
            </a:endParaRPr>
          </a:p>
          <a:p>
            <a:pPr eaLnBrk="1" hangingPunct="1"/>
            <a:endParaRPr lang="en-US" altLang="pt-PT" dirty="0"/>
          </a:p>
        </p:txBody>
      </p:sp>
      <p:sp>
        <p:nvSpPr>
          <p:cNvPr id="1229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US" altLang="pt-PT">
                <a:solidFill>
                  <a:srgbClr val="898989"/>
                </a:solidFill>
                <a:latin typeface="Arial" panose="020B0604020202020204" pitchFamily="34" charset="0"/>
              </a:rPr>
              <a:t>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3"/>
          <p:cNvGrpSpPr>
            <a:grpSpLocks/>
          </p:cNvGrpSpPr>
          <p:nvPr/>
        </p:nvGrpSpPr>
        <p:grpSpPr bwMode="auto">
          <a:xfrm>
            <a:off x="771525" y="1063626"/>
            <a:ext cx="6947667" cy="1611512"/>
            <a:chOff x="771127" y="1333900"/>
            <a:chExt cx="6723071" cy="1571625"/>
          </a:xfrm>
        </p:grpSpPr>
        <p:sp>
          <p:nvSpPr>
            <p:cNvPr id="13347" name="TextBox 12"/>
            <p:cNvSpPr txBox="1">
              <a:spLocks noChangeArrowheads="1"/>
            </p:cNvSpPr>
            <p:nvPr/>
          </p:nvSpPr>
          <p:spPr bwMode="auto">
            <a:xfrm>
              <a:off x="771127" y="1773238"/>
              <a:ext cx="2928937" cy="95408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IE" altLang="pt-PT" sz="2800" dirty="0" err="1">
                  <a:latin typeface="Calibri" panose="020F0502020204030204" pitchFamily="34" charset="0"/>
                </a:rPr>
                <a:t>População</a:t>
              </a:r>
              <a:r>
                <a:rPr lang="en-IE" altLang="pt-PT" sz="2800" dirty="0">
                  <a:latin typeface="Calibri" panose="020F0502020204030204" pitchFamily="34" charset="0"/>
                </a:rPr>
                <a:t> total de LTCF</a:t>
              </a:r>
              <a:endParaRPr lang="en-US" altLang="pt-PT" sz="2800" dirty="0">
                <a:latin typeface="Calibri" panose="020F0502020204030204" pitchFamily="34" charset="0"/>
              </a:endParaRPr>
            </a:p>
          </p:txBody>
        </p:sp>
        <p:sp>
          <p:nvSpPr>
            <p:cNvPr id="63" name="Up Arrow 62"/>
            <p:cNvSpPr/>
            <p:nvPr/>
          </p:nvSpPr>
          <p:spPr>
            <a:xfrm rot="5400000">
              <a:off x="4272362" y="1409306"/>
              <a:ext cx="500063" cy="1657352"/>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grpSp>
          <p:nvGrpSpPr>
            <p:cNvPr id="13349" name="Group 2"/>
            <p:cNvGrpSpPr>
              <a:grpSpLocks/>
            </p:cNvGrpSpPr>
            <p:nvPr/>
          </p:nvGrpSpPr>
          <p:grpSpPr bwMode="auto">
            <a:xfrm>
              <a:off x="5693973" y="1333900"/>
              <a:ext cx="1800225" cy="1571625"/>
              <a:chOff x="5693973" y="1323979"/>
              <a:chExt cx="1800225" cy="1571625"/>
            </a:xfrm>
          </p:grpSpPr>
          <p:sp>
            <p:nvSpPr>
              <p:cNvPr id="58" name="Smiley Face 57"/>
              <p:cNvSpPr/>
              <p:nvPr/>
            </p:nvSpPr>
            <p:spPr>
              <a:xfrm>
                <a:off x="6270234" y="1449392"/>
                <a:ext cx="285750" cy="357187"/>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59" name="Smiley Face 58"/>
              <p:cNvSpPr/>
              <p:nvPr/>
            </p:nvSpPr>
            <p:spPr>
              <a:xfrm>
                <a:off x="6709972" y="1436692"/>
                <a:ext cx="285750" cy="357187"/>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61" name="Smiley Face 60"/>
              <p:cNvSpPr/>
              <p:nvPr/>
            </p:nvSpPr>
            <p:spPr>
              <a:xfrm>
                <a:off x="6722672" y="2384429"/>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66" name="Smiley Face 65"/>
              <p:cNvSpPr/>
              <p:nvPr/>
            </p:nvSpPr>
            <p:spPr>
              <a:xfrm>
                <a:off x="5786046" y="1881192"/>
                <a:ext cx="285750" cy="357187"/>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67" name="Smiley Face 66"/>
              <p:cNvSpPr/>
              <p:nvPr/>
            </p:nvSpPr>
            <p:spPr>
              <a:xfrm>
                <a:off x="6722672" y="1881192"/>
                <a:ext cx="285750" cy="357187"/>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68" name="Smiley Face 67"/>
              <p:cNvSpPr/>
              <p:nvPr/>
            </p:nvSpPr>
            <p:spPr>
              <a:xfrm>
                <a:off x="7133835" y="1901829"/>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69" name="Smiley Face 68"/>
              <p:cNvSpPr/>
              <p:nvPr/>
            </p:nvSpPr>
            <p:spPr>
              <a:xfrm>
                <a:off x="5781283" y="1447804"/>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0" name="Smiley Face 69"/>
              <p:cNvSpPr/>
              <p:nvPr/>
            </p:nvSpPr>
            <p:spPr>
              <a:xfrm>
                <a:off x="6292459" y="2384429"/>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1" name="Smiley Face 70"/>
              <p:cNvSpPr/>
              <p:nvPr/>
            </p:nvSpPr>
            <p:spPr>
              <a:xfrm>
                <a:off x="6270234" y="1901829"/>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2" name="Smiley Face 71"/>
              <p:cNvSpPr/>
              <p:nvPr/>
            </p:nvSpPr>
            <p:spPr>
              <a:xfrm>
                <a:off x="5786046" y="2384429"/>
                <a:ext cx="285750" cy="357188"/>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4" name="Rounded Rectangle 73"/>
              <p:cNvSpPr/>
              <p:nvPr/>
            </p:nvSpPr>
            <p:spPr>
              <a:xfrm>
                <a:off x="5693971" y="1323979"/>
                <a:ext cx="1800227" cy="15716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grpSp>
      </p:grpSp>
      <p:grpSp>
        <p:nvGrpSpPr>
          <p:cNvPr id="13315" name="Group 7"/>
          <p:cNvGrpSpPr>
            <a:grpSpLocks/>
          </p:cNvGrpSpPr>
          <p:nvPr/>
        </p:nvGrpSpPr>
        <p:grpSpPr bwMode="auto">
          <a:xfrm>
            <a:off x="771525" y="4267200"/>
            <a:ext cx="7176880" cy="2061686"/>
            <a:chOff x="771127" y="4730726"/>
            <a:chExt cx="6710371" cy="1827240"/>
          </a:xfrm>
        </p:grpSpPr>
        <p:sp>
          <p:nvSpPr>
            <p:cNvPr id="13334" name="TextBox 34"/>
            <p:cNvSpPr txBox="1">
              <a:spLocks noChangeArrowheads="1"/>
            </p:cNvSpPr>
            <p:nvPr/>
          </p:nvSpPr>
          <p:spPr bwMode="auto">
            <a:xfrm>
              <a:off x="771127" y="4730726"/>
              <a:ext cx="2929336" cy="18161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IE" altLang="pt-PT" sz="2800" b="1">
                  <a:solidFill>
                    <a:srgbClr val="9BBB59"/>
                  </a:solidFill>
                  <a:latin typeface="Calibri" panose="020F0502020204030204" pitchFamily="34" charset="0"/>
                </a:rPr>
                <a:t>Numerador:</a:t>
              </a:r>
              <a:r>
                <a:rPr lang="en-IE" altLang="pt-PT" sz="2800" b="1">
                  <a:solidFill>
                    <a:srgbClr val="7030A0"/>
                  </a:solidFill>
                  <a:latin typeface="Calibri" panose="020F0502020204030204" pitchFamily="34" charset="0"/>
                </a:rPr>
                <a:t> </a:t>
              </a:r>
              <a:r>
                <a:rPr lang="en-IE" altLang="pt-PT" sz="2800">
                  <a:latin typeface="Calibri" panose="020F0502020204030204" pitchFamily="34" charset="0"/>
                </a:rPr>
                <a:t>residentes elegíveis com uma condição de interesse</a:t>
              </a:r>
              <a:endParaRPr lang="en-US" altLang="pt-PT" sz="2800">
                <a:latin typeface="Calibri" panose="020F0502020204030204" pitchFamily="34" charset="0"/>
              </a:endParaRPr>
            </a:p>
          </p:txBody>
        </p:sp>
        <p:sp>
          <p:nvSpPr>
            <p:cNvPr id="36" name="Up Arrow 35"/>
            <p:cNvSpPr/>
            <p:nvPr/>
          </p:nvSpPr>
          <p:spPr>
            <a:xfrm rot="5400000">
              <a:off x="4443809" y="4288615"/>
              <a:ext cx="500070" cy="2000252"/>
            </a:xfrm>
            <a:prstGeom prst="upArrow">
              <a:avLst/>
            </a:prstGeom>
            <a:solidFill>
              <a:schemeClr val="accent3"/>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grpSp>
          <p:nvGrpSpPr>
            <p:cNvPr id="13336" name="Group 6"/>
            <p:cNvGrpSpPr>
              <a:grpSpLocks/>
            </p:cNvGrpSpPr>
            <p:nvPr/>
          </p:nvGrpSpPr>
          <p:grpSpPr bwMode="auto">
            <a:xfrm>
              <a:off x="5838435" y="5038729"/>
              <a:ext cx="1643063" cy="1519237"/>
              <a:chOff x="5838435" y="5038729"/>
              <a:chExt cx="1643063" cy="1519237"/>
            </a:xfrm>
          </p:grpSpPr>
          <p:sp>
            <p:nvSpPr>
              <p:cNvPr id="85" name="Smiley Face 84"/>
              <p:cNvSpPr/>
              <p:nvPr/>
            </p:nvSpPr>
            <p:spPr>
              <a:xfrm>
                <a:off x="6481372" y="5181583"/>
                <a:ext cx="285750" cy="357193"/>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6" name="Smiley Face 85"/>
              <p:cNvSpPr/>
              <p:nvPr/>
            </p:nvSpPr>
            <p:spPr>
              <a:xfrm>
                <a:off x="6981434" y="5181583"/>
                <a:ext cx="285750" cy="357193"/>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7" name="Smiley Face 86"/>
              <p:cNvSpPr/>
              <p:nvPr/>
            </p:nvSpPr>
            <p:spPr>
              <a:xfrm>
                <a:off x="5981308" y="5181583"/>
                <a:ext cx="285750" cy="357193"/>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8" name="Smiley Face 87"/>
              <p:cNvSpPr/>
              <p:nvPr/>
            </p:nvSpPr>
            <p:spPr>
              <a:xfrm>
                <a:off x="6498834" y="6200773"/>
                <a:ext cx="285750" cy="35719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9" name="Smiley Face 88"/>
              <p:cNvSpPr/>
              <p:nvPr/>
            </p:nvSpPr>
            <p:spPr>
              <a:xfrm>
                <a:off x="5992421" y="6200773"/>
                <a:ext cx="285750" cy="35719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0" name="Smiley Face 89"/>
              <p:cNvSpPr/>
              <p:nvPr/>
            </p:nvSpPr>
            <p:spPr>
              <a:xfrm>
                <a:off x="5981308" y="5681653"/>
                <a:ext cx="285750" cy="35719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1" name="Smiley Face 90"/>
              <p:cNvSpPr/>
              <p:nvPr/>
            </p:nvSpPr>
            <p:spPr>
              <a:xfrm>
                <a:off x="6481372" y="5681653"/>
                <a:ext cx="285750" cy="35719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2" name="Smiley Face 91"/>
              <p:cNvSpPr/>
              <p:nvPr/>
            </p:nvSpPr>
            <p:spPr>
              <a:xfrm>
                <a:off x="6981434" y="5681653"/>
                <a:ext cx="285750" cy="35719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3" name="Smiley Face 92"/>
              <p:cNvSpPr/>
              <p:nvPr/>
            </p:nvSpPr>
            <p:spPr>
              <a:xfrm>
                <a:off x="7003659" y="6200773"/>
                <a:ext cx="285750" cy="35719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4" name="Rounded Rectangle 93"/>
              <p:cNvSpPr/>
              <p:nvPr/>
            </p:nvSpPr>
            <p:spPr>
              <a:xfrm>
                <a:off x="5838433" y="5038706"/>
                <a:ext cx="1643065" cy="57150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grpSp>
      </p:grpSp>
      <p:grpSp>
        <p:nvGrpSpPr>
          <p:cNvPr id="13316" name="Group 5"/>
          <p:cNvGrpSpPr>
            <a:grpSpLocks/>
          </p:cNvGrpSpPr>
          <p:nvPr/>
        </p:nvGrpSpPr>
        <p:grpSpPr bwMode="auto">
          <a:xfrm>
            <a:off x="771524" y="1966913"/>
            <a:ext cx="8372476" cy="2471912"/>
            <a:chOff x="755650" y="2327968"/>
            <a:chExt cx="8026511" cy="2367861"/>
          </a:xfrm>
        </p:grpSpPr>
        <p:sp>
          <p:nvSpPr>
            <p:cNvPr id="13319" name="TextBox 34"/>
            <p:cNvSpPr txBox="1">
              <a:spLocks noChangeArrowheads="1"/>
            </p:cNvSpPr>
            <p:nvPr/>
          </p:nvSpPr>
          <p:spPr bwMode="auto">
            <a:xfrm>
              <a:off x="755650" y="3465513"/>
              <a:ext cx="2952750" cy="954087"/>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300"/>
                </a:spcBef>
                <a:spcAft>
                  <a:spcPts val="600"/>
                </a:spcAft>
                <a:buFont typeface="Wingdings" panose="05000000000000000000" pitchFamily="2" charset="2"/>
                <a:defRPr sz="2400">
                  <a:solidFill>
                    <a:schemeClr val="tx1"/>
                  </a:solidFill>
                  <a:latin typeface="Tahoma" panose="020B0604030504040204" pitchFamily="34" charset="0"/>
                  <a:cs typeface="Tahoma" panose="020B0604030504040204" pitchFamily="34" charset="0"/>
                </a:defRPr>
              </a:lvl1pPr>
              <a:lvl2pPr marL="742950" indent="-285750" eaLnBrk="0" hangingPunct="0">
                <a:lnSpc>
                  <a:spcPct val="90000"/>
                </a:lnSpc>
                <a:spcAft>
                  <a:spcPct val="25000"/>
                </a:spcAft>
                <a:buChar char="–"/>
                <a:defRPr sz="2400">
                  <a:solidFill>
                    <a:schemeClr val="tx1"/>
                  </a:solidFill>
                  <a:latin typeface="Tahoma" panose="020B0604030504040204" pitchFamily="34" charset="0"/>
                  <a:cs typeface="Tahoma" panose="020B0604030504040204" pitchFamily="34" charset="0"/>
                </a:defRPr>
              </a:lvl2pPr>
              <a:lvl3pPr marL="1143000" indent="-228600" eaLnBrk="0" hangingPunct="0">
                <a:spcBef>
                  <a:spcPct val="20000"/>
                </a:spcBef>
                <a:defRPr>
                  <a:solidFill>
                    <a:schemeClr val="tx1"/>
                  </a:solidFill>
                  <a:latin typeface="Tahoma" panose="020B0604030504040204" pitchFamily="34" charset="0"/>
                  <a:cs typeface="Tahoma" panose="020B0604030504040204" pitchFamily="34" charset="0"/>
                </a:defRPr>
              </a:lvl3pPr>
              <a:lvl4pPr marL="1600200" indent="-228600" eaLnBrk="0" hangingPunct="0">
                <a:spcBef>
                  <a:spcPct val="20000"/>
                </a:spcBef>
                <a:defRPr sz="1600">
                  <a:solidFill>
                    <a:schemeClr val="tx1"/>
                  </a:solidFill>
                  <a:latin typeface="Tahoma" panose="020B0604030504040204" pitchFamily="34" charset="0"/>
                  <a:cs typeface="Tahoma" panose="020B0604030504040204" pitchFamily="34" charset="0"/>
                </a:defRPr>
              </a:lvl4pPr>
              <a:lvl5pPr marL="2057400" indent="-228600" eaLnBrk="0" hangingPunct="0">
                <a:spcBef>
                  <a:spcPct val="20000"/>
                </a:spcBef>
                <a:buChar char="»"/>
                <a:defRPr sz="1600">
                  <a:solidFill>
                    <a:schemeClr val="tx1"/>
                  </a:solidFill>
                  <a:latin typeface="Tahoma" panose="020B0604030504040204" pitchFamily="34" charset="0"/>
                  <a:cs typeface="Tahoma" panose="020B0604030504040204" pitchFamily="34" charset="0"/>
                </a:defRPr>
              </a:lvl5pPr>
              <a:lvl6pPr marL="25146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6pPr>
              <a:lvl7pPr marL="29718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7pPr>
              <a:lvl8pPr marL="34290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8pPr>
              <a:lvl9pPr marL="3886200" indent="-228600" defTabSz="457200" eaLnBrk="0" fontAlgn="base" hangingPunct="0">
                <a:spcBef>
                  <a:spcPct val="20000"/>
                </a:spcBef>
                <a:spcAft>
                  <a:spcPct val="0"/>
                </a:spcAft>
                <a:buChar char="»"/>
                <a:defRPr sz="1600">
                  <a:solidFill>
                    <a:schemeClr val="tx1"/>
                  </a:solidFill>
                  <a:latin typeface="Tahoma" panose="020B0604030504040204" pitchFamily="34" charset="0"/>
                  <a:cs typeface="Tahoma" panose="020B0604030504040204" pitchFamily="34" charset="0"/>
                </a:defRPr>
              </a:lvl9pPr>
            </a:lstStyle>
            <a:p>
              <a:pPr eaLnBrk="1" hangingPunct="1">
                <a:lnSpc>
                  <a:spcPct val="100000"/>
                </a:lnSpc>
                <a:spcBef>
                  <a:spcPct val="0"/>
                </a:spcBef>
                <a:spcAft>
                  <a:spcPct val="0"/>
                </a:spcAft>
                <a:buFontTx/>
                <a:buNone/>
              </a:pPr>
              <a:r>
                <a:rPr lang="en-IE" altLang="pt-PT" sz="2800" b="1">
                  <a:solidFill>
                    <a:srgbClr val="558ED5"/>
                  </a:solidFill>
                  <a:latin typeface="Calibri" panose="020F0502020204030204" pitchFamily="34" charset="0"/>
                </a:rPr>
                <a:t>Denominador: </a:t>
              </a:r>
              <a:r>
                <a:rPr lang="en-IE" altLang="pt-PT" sz="2800">
                  <a:latin typeface="Calibri" panose="020F0502020204030204" pitchFamily="34" charset="0"/>
                </a:rPr>
                <a:t>residentes elegíveis</a:t>
              </a:r>
              <a:endParaRPr lang="en-US" altLang="pt-PT" sz="2800">
                <a:latin typeface="Calibri" panose="020F0502020204030204" pitchFamily="34" charset="0"/>
              </a:endParaRPr>
            </a:p>
          </p:txBody>
        </p:sp>
        <p:sp>
          <p:nvSpPr>
            <p:cNvPr id="65" name="Up Arrow 64"/>
            <p:cNvSpPr/>
            <p:nvPr/>
          </p:nvSpPr>
          <p:spPr>
            <a:xfrm rot="5400000">
              <a:off x="4330826" y="3114869"/>
              <a:ext cx="499918" cy="1773262"/>
            </a:xfrm>
            <a:prstGeom prst="upArrow">
              <a:avLst/>
            </a:prstGeom>
            <a:solidFill>
              <a:schemeClr val="tx2">
                <a:lumMod val="60000"/>
                <a:lumOff val="40000"/>
              </a:schemeClr>
            </a:solidFill>
            <a:ln>
              <a:solidFill>
                <a:srgbClr val="5D71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a:solidFill>
                  <a:srgbClr val="FFFFFF"/>
                </a:solidFill>
                <a:latin typeface="Tahoma" pitchFamily="34" charset="0"/>
              </a:endParaRPr>
            </a:p>
          </p:txBody>
        </p:sp>
        <p:sp>
          <p:nvSpPr>
            <p:cNvPr id="50" name="Pentagon 49"/>
            <p:cNvSpPr/>
            <p:nvPr/>
          </p:nvSpPr>
          <p:spPr>
            <a:xfrm rot="7902968">
              <a:off x="7416129" y="2582643"/>
              <a:ext cx="1620707" cy="1111357"/>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fontAlgn="auto">
                <a:spcBef>
                  <a:spcPts val="0"/>
                </a:spcBef>
                <a:spcAft>
                  <a:spcPts val="0"/>
                </a:spcAft>
                <a:defRPr/>
              </a:pPr>
              <a:r>
                <a:rPr lang="en-GB" dirty="0">
                  <a:solidFill>
                    <a:schemeClr val="tx1"/>
                  </a:solidFill>
                </a:rPr>
                <a:t>residente inelegíveis</a:t>
              </a:r>
              <a:endParaRPr lang="en-US" dirty="0">
                <a:solidFill>
                  <a:schemeClr val="tx1"/>
                </a:solidFill>
              </a:endParaRPr>
            </a:p>
          </p:txBody>
        </p:sp>
        <p:grpSp>
          <p:nvGrpSpPr>
            <p:cNvPr id="13322" name="Group 4"/>
            <p:cNvGrpSpPr>
              <a:grpSpLocks/>
            </p:cNvGrpSpPr>
            <p:nvPr/>
          </p:nvGrpSpPr>
          <p:grpSpPr bwMode="auto">
            <a:xfrm>
              <a:off x="5838435" y="3124204"/>
              <a:ext cx="1797050" cy="1571625"/>
              <a:chOff x="5838435" y="3124204"/>
              <a:chExt cx="1797050" cy="1571625"/>
            </a:xfrm>
          </p:grpSpPr>
          <p:sp>
            <p:nvSpPr>
              <p:cNvPr id="73" name="Smiley Face 72"/>
              <p:cNvSpPr/>
              <p:nvPr/>
            </p:nvSpPr>
            <p:spPr>
              <a:xfrm>
                <a:off x="7350216" y="3775347"/>
                <a:ext cx="285754" cy="357083"/>
              </a:xfrm>
              <a:prstGeom prst="smileyFac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6" name="Smiley Face 75"/>
              <p:cNvSpPr/>
              <p:nvPr/>
            </p:nvSpPr>
            <p:spPr>
              <a:xfrm>
                <a:off x="6404053" y="3253210"/>
                <a:ext cx="285754" cy="357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7" name="Smiley Face 76"/>
              <p:cNvSpPr/>
              <p:nvPr/>
            </p:nvSpPr>
            <p:spPr>
              <a:xfrm>
                <a:off x="5903984" y="3253210"/>
                <a:ext cx="285754" cy="357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8" name="Smiley Face 77"/>
              <p:cNvSpPr/>
              <p:nvPr/>
            </p:nvSpPr>
            <p:spPr>
              <a:xfrm>
                <a:off x="6846972" y="3253210"/>
                <a:ext cx="285754" cy="357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79" name="Smiley Face 78"/>
              <p:cNvSpPr/>
              <p:nvPr/>
            </p:nvSpPr>
            <p:spPr>
              <a:xfrm>
                <a:off x="6404053" y="3753128"/>
                <a:ext cx="285754" cy="35708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0" name="Smiley Face 79"/>
              <p:cNvSpPr/>
              <p:nvPr/>
            </p:nvSpPr>
            <p:spPr>
              <a:xfrm>
                <a:off x="5903984" y="3753128"/>
                <a:ext cx="285754" cy="35708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1" name="Smiley Face 80"/>
              <p:cNvSpPr/>
              <p:nvPr/>
            </p:nvSpPr>
            <p:spPr>
              <a:xfrm>
                <a:off x="6846972" y="3775347"/>
                <a:ext cx="285754" cy="35708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2" name="Smiley Face 81"/>
              <p:cNvSpPr/>
              <p:nvPr/>
            </p:nvSpPr>
            <p:spPr>
              <a:xfrm>
                <a:off x="6846972" y="4257806"/>
                <a:ext cx="285754" cy="35708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3" name="Smiley Face 82"/>
              <p:cNvSpPr/>
              <p:nvPr/>
            </p:nvSpPr>
            <p:spPr>
              <a:xfrm>
                <a:off x="6404053" y="4253045"/>
                <a:ext cx="285754" cy="357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84" name="Smiley Face 83"/>
              <p:cNvSpPr/>
              <p:nvPr/>
            </p:nvSpPr>
            <p:spPr>
              <a:xfrm>
                <a:off x="5903984" y="4253045"/>
                <a:ext cx="285754" cy="357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sp>
            <p:nvSpPr>
              <p:cNvPr id="95" name="Rounded Rectangle 94"/>
              <p:cNvSpPr/>
              <p:nvPr/>
            </p:nvSpPr>
            <p:spPr>
              <a:xfrm>
                <a:off x="5838895" y="3124661"/>
                <a:ext cx="1439883" cy="1571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endParaRPr lang="pt-PT" altLang="pt-PT" sz="2400">
                  <a:solidFill>
                    <a:srgbClr val="FFFFFF"/>
                  </a:solidFill>
                  <a:latin typeface="Tahoma" pitchFamily="34" charset="0"/>
                </a:endParaRPr>
              </a:p>
            </p:txBody>
          </p:sp>
        </p:grpSp>
      </p:grpSp>
      <p:pic>
        <p:nvPicPr>
          <p:cNvPr id="1331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29588" y="5873750"/>
            <a:ext cx="1017587"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itle 2"/>
          <p:cNvSpPr>
            <a:spLocks noGrp="1"/>
          </p:cNvSpPr>
          <p:nvPr>
            <p:ph type="title"/>
          </p:nvPr>
        </p:nvSpPr>
        <p:spPr/>
        <p:txBody>
          <a:bodyPr/>
          <a:lstStyle/>
          <a:p>
            <a:pPr eaLnBrk="1" hangingPunct="1"/>
            <a:r>
              <a:rPr lang="pt-PT" dirty="0"/>
              <a:t>DADOS TOTAIS DA POPULAÇÃO, DENOMINADORES E NUMERADORES</a:t>
            </a:r>
            <a:endParaRPr lang="en-US" altLang="pt-P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ECDC_PowerPoint_Template_2009_rev_1_4_MSO_2007">
  <a:themeElements>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F25917B0C2324FBF4863FD2196A7A3" ma:contentTypeVersion="0" ma:contentTypeDescription="Create a new document." ma:contentTypeScope="" ma:versionID="3ff846c2d4db515f5f6cb8940ae998e0">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1E6155-5DC2-4E0A-99CF-4B5E2F7FF0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3D8CC1D-017E-41A3-BEE5-9D17EE6FA53D}">
  <ds:schemaRefs>
    <ds:schemaRef ds:uri="http://schemas.microsoft.com/sharepoint/v3/contenttype/forms"/>
  </ds:schemaRefs>
</ds:datastoreItem>
</file>

<file path=customXml/itemProps3.xml><?xml version="1.0" encoding="utf-8"?>
<ds:datastoreItem xmlns:ds="http://schemas.openxmlformats.org/officeDocument/2006/customXml" ds:itemID="{7D647D50-4CCD-47DF-AC7C-7A651E93BB4E}">
  <ds:schemaRefs>
    <ds:schemaRef ds:uri="http://purl.org/dc/dcmitype/"/>
    <ds:schemaRef ds:uri="http://schemas.openxmlformats.org/package/2006/metadata/core-properties"/>
    <ds:schemaRef ds:uri="http://purl.org/dc/elements/1.1/"/>
    <ds:schemaRef ds:uri="http://purl.org/dc/terms/"/>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1545</TotalTime>
  <Words>1479</Words>
  <Application>Microsoft Office PowerPoint</Application>
  <PresentationFormat>Apresentação no Ecrã (4:3)</PresentationFormat>
  <Paragraphs>152</Paragraphs>
  <Slides>24</Slides>
  <Notes>13</Notes>
  <HiddenSlides>0</HiddenSlides>
  <MMClips>0</MMClips>
  <ScaleCrop>false</ScaleCrop>
  <HeadingPairs>
    <vt:vector size="6" baseType="variant">
      <vt:variant>
        <vt:lpstr>Tipos de letra usados</vt:lpstr>
      </vt:variant>
      <vt:variant>
        <vt:i4>9</vt:i4>
      </vt:variant>
      <vt:variant>
        <vt:lpstr>Tema</vt:lpstr>
      </vt:variant>
      <vt:variant>
        <vt:i4>1</vt:i4>
      </vt:variant>
      <vt:variant>
        <vt:lpstr>Títulos dos diapositivos</vt:lpstr>
      </vt:variant>
      <vt:variant>
        <vt:i4>24</vt:i4>
      </vt:variant>
    </vt:vector>
  </HeadingPairs>
  <TitlesOfParts>
    <vt:vector size="34" baseType="lpstr">
      <vt:lpstr>ＭＳ Ｐゴシック</vt:lpstr>
      <vt:lpstr>Arial</vt:lpstr>
      <vt:lpstr>Arial Unicode MS</vt:lpstr>
      <vt:lpstr>Calibri</vt:lpstr>
      <vt:lpstr>Courier New</vt:lpstr>
      <vt:lpstr>Tahoma</vt:lpstr>
      <vt:lpstr>Times New Roman</vt:lpstr>
      <vt:lpstr>Wingdings</vt:lpstr>
      <vt:lpstr>ヒラギノ角ゴ Pro W3</vt:lpstr>
      <vt:lpstr>1_ECDC_PowerPoint_Template_2009_rev_1_4_MSO_2007</vt:lpstr>
      <vt:lpstr>Apresentação 2</vt:lpstr>
      <vt:lpstr>OBJETIVOS</vt:lpstr>
      <vt:lpstr>Porquê realizar o HALT-3?</vt:lpstr>
      <vt:lpstr>Questionários</vt:lpstr>
      <vt:lpstr>1. QUESTIONÁRIO INSTITUCIONAL</vt:lpstr>
      <vt:lpstr>1. QUESTIONÁRIO INSTITUCIONAL</vt:lpstr>
      <vt:lpstr>2. Lista de Serviço/Enfermaria </vt:lpstr>
      <vt:lpstr>2. Lista de Serviço/Enfermaria </vt:lpstr>
      <vt:lpstr>DADOS TOTAIS DA POPULAÇÃO, DENOMINADORES E NUMERADORES</vt:lpstr>
      <vt:lpstr>2. Lista de Serviço/Enfermaria </vt:lpstr>
      <vt:lpstr>3. QUESTIONÁRIO do RESIDENTE</vt:lpstr>
      <vt:lpstr>3. QUESTIONÁRIO do RESIDENTE</vt:lpstr>
      <vt:lpstr>Apresentação do PowerPoint</vt:lpstr>
      <vt:lpstr>Preenchimento dos questionários</vt:lpstr>
      <vt:lpstr>QUESTIONÁRIO INSTITUCIONAL</vt:lpstr>
      <vt:lpstr>O preenchimento da parte A INFORMAÇÕES GERAIS SOBRE A LTCF </vt:lpstr>
      <vt:lpstr>O preenchimento da Parte A INFORMAÇÕES GERAIS SOBRE A LTCF </vt:lpstr>
      <vt:lpstr>O preenchimento da Parte A INFORMAÇÕES GERAIS SOBRE A LTCF </vt:lpstr>
      <vt:lpstr>O preenchimento da Parte C CUIDADOS MÉDICOS E COORDENAÇÃO </vt:lpstr>
      <vt:lpstr>O preenchimento da Parte D PRÁTICA DE PREVENÇÃO E CONTROLO DE INFEÇÃO </vt:lpstr>
      <vt:lpstr>O preenchimento da Parte D PRÁTICA DE PREVENÇÂO E CONTROLO DE INFEÇÃO </vt:lpstr>
      <vt:lpstr>O preenchimento da Parte E POLÍTICA ANTIMICROBIANA </vt:lpstr>
      <vt:lpstr>Questionários a serem preenchidos no Dia do PPS </vt:lpstr>
      <vt:lpstr>QUESTÕES?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HALT-2</dc:title>
  <dc:creator>David Daly</dc:creator>
  <cp:lastModifiedBy>Ana Paula Gonçalves Cruz Aguiar</cp:lastModifiedBy>
  <cp:revision>102</cp:revision>
  <cp:lastPrinted>2017-03-13T23:05:46Z</cp:lastPrinted>
  <dcterms:created xsi:type="dcterms:W3CDTF">2012-03-26T13:15:13Z</dcterms:created>
  <dcterms:modified xsi:type="dcterms:W3CDTF">2017-07-04T14:27:17Z</dcterms:modified>
</cp:coreProperties>
</file>